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621" r:id="rId2"/>
    <p:sldId id="265" r:id="rId3"/>
    <p:sldId id="261" r:id="rId4"/>
    <p:sldId id="362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069141-CF5C-48E8-BEDB-6C9F351D371E}" v="4" dt="2025-03-03T06:11:47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14"/>
  </p:normalViewPr>
  <p:slideViewPr>
    <p:cSldViewPr snapToGrid="0">
      <p:cViewPr varScale="1">
        <p:scale>
          <a:sx n="87" d="100"/>
          <a:sy n="87" d="100"/>
        </p:scale>
        <p:origin x="47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erley Tunbridge" userId="42046b7fc777f1dc" providerId="LiveId" clId="{B7069141-CF5C-48E8-BEDB-6C9F351D371E}"/>
    <pc:docChg chg="custSel delSld modSld">
      <pc:chgData name="Kimberley Tunbridge" userId="42046b7fc777f1dc" providerId="LiveId" clId="{B7069141-CF5C-48E8-BEDB-6C9F351D371E}" dt="2025-03-03T06:11:51.905" v="29" actId="1076"/>
      <pc:docMkLst>
        <pc:docMk/>
      </pc:docMkLst>
      <pc:sldChg chg="addSp delSp modSp mod delAnim">
        <pc:chgData name="Kimberley Tunbridge" userId="42046b7fc777f1dc" providerId="LiveId" clId="{B7069141-CF5C-48E8-BEDB-6C9F351D371E}" dt="2025-03-03T06:11:43.020" v="25" actId="478"/>
        <pc:sldMkLst>
          <pc:docMk/>
          <pc:sldMk cId="2040513088" sldId="261"/>
        </pc:sldMkLst>
        <pc:spChg chg="del">
          <ac:chgData name="Kimberley Tunbridge" userId="42046b7fc777f1dc" providerId="LiveId" clId="{B7069141-CF5C-48E8-BEDB-6C9F351D371E}" dt="2025-03-03T06:11:43.020" v="25" actId="478"/>
          <ac:spMkLst>
            <pc:docMk/>
            <pc:sldMk cId="2040513088" sldId="261"/>
            <ac:spMk id="3" creationId="{1071E980-2B3E-48B3-6339-337486AE2E4D}"/>
          </ac:spMkLst>
        </pc:spChg>
        <pc:picChg chg="add mod">
          <ac:chgData name="Kimberley Tunbridge" userId="42046b7fc777f1dc" providerId="LiveId" clId="{B7069141-CF5C-48E8-BEDB-6C9F351D371E}" dt="2025-03-03T06:11:40.660" v="24" actId="14100"/>
          <ac:picMkLst>
            <pc:docMk/>
            <pc:sldMk cId="2040513088" sldId="261"/>
            <ac:picMk id="5" creationId="{044AF5B4-9E14-65A2-A8D8-9E4237620B3C}"/>
          </ac:picMkLst>
        </pc:picChg>
        <pc:picChg chg="del">
          <ac:chgData name="Kimberley Tunbridge" userId="42046b7fc777f1dc" providerId="LiveId" clId="{B7069141-CF5C-48E8-BEDB-6C9F351D371E}" dt="2025-03-03T06:11:31.633" v="20" actId="478"/>
          <ac:picMkLst>
            <pc:docMk/>
            <pc:sldMk cId="2040513088" sldId="261"/>
            <ac:picMk id="14" creationId="{45A96324-5D0D-0475-6E99-4E517FF6EEEB}"/>
          </ac:picMkLst>
        </pc:picChg>
      </pc:sldChg>
      <pc:sldChg chg="addSp delSp modSp mod delAnim">
        <pc:chgData name="Kimberley Tunbridge" userId="42046b7fc777f1dc" providerId="LiveId" clId="{B7069141-CF5C-48E8-BEDB-6C9F351D371E}" dt="2025-03-03T06:11:28.038" v="19" actId="14100"/>
        <pc:sldMkLst>
          <pc:docMk/>
          <pc:sldMk cId="826856486" sldId="265"/>
        </pc:sldMkLst>
        <pc:spChg chg="del">
          <ac:chgData name="Kimberley Tunbridge" userId="42046b7fc777f1dc" providerId="LiveId" clId="{B7069141-CF5C-48E8-BEDB-6C9F351D371E}" dt="2025-03-03T06:11:08.098" v="12" actId="478"/>
          <ac:spMkLst>
            <pc:docMk/>
            <pc:sldMk cId="826856486" sldId="265"/>
            <ac:spMk id="4" creationId="{D88FC061-03AA-3B4E-F3DD-C42ED39CF027}"/>
          </ac:spMkLst>
        </pc:spChg>
        <pc:spChg chg="del">
          <ac:chgData name="Kimberley Tunbridge" userId="42046b7fc777f1dc" providerId="LiveId" clId="{B7069141-CF5C-48E8-BEDB-6C9F351D371E}" dt="2025-03-03T06:11:14.672" v="15" actId="478"/>
          <ac:spMkLst>
            <pc:docMk/>
            <pc:sldMk cId="826856486" sldId="265"/>
            <ac:spMk id="5" creationId="{E697CE27-B7FE-EFF4-EE4C-250DAB415DB4}"/>
          </ac:spMkLst>
        </pc:spChg>
        <pc:spChg chg="mod">
          <ac:chgData name="Kimberley Tunbridge" userId="42046b7fc777f1dc" providerId="LiveId" clId="{B7069141-CF5C-48E8-BEDB-6C9F351D371E}" dt="2025-03-03T06:11:09.690" v="13" actId="6549"/>
          <ac:spMkLst>
            <pc:docMk/>
            <pc:sldMk cId="826856486" sldId="265"/>
            <ac:spMk id="8" creationId="{56C70570-E426-043B-650D-667176254414}"/>
          </ac:spMkLst>
        </pc:spChg>
        <pc:grpChg chg="del">
          <ac:chgData name="Kimberley Tunbridge" userId="42046b7fc777f1dc" providerId="LiveId" clId="{B7069141-CF5C-48E8-BEDB-6C9F351D371E}" dt="2025-03-03T06:11:11.899" v="14" actId="478"/>
          <ac:grpSpMkLst>
            <pc:docMk/>
            <pc:sldMk cId="826856486" sldId="265"/>
            <ac:grpSpMk id="2" creationId="{842B7209-0019-8810-0BB7-24E4667CD403}"/>
          </ac:grpSpMkLst>
        </pc:grpChg>
        <pc:picChg chg="add mod">
          <ac:chgData name="Kimberley Tunbridge" userId="42046b7fc777f1dc" providerId="LiveId" clId="{B7069141-CF5C-48E8-BEDB-6C9F351D371E}" dt="2025-03-03T06:11:28.038" v="19" actId="14100"/>
          <ac:picMkLst>
            <pc:docMk/>
            <pc:sldMk cId="826856486" sldId="265"/>
            <ac:picMk id="23" creationId="{3109C679-10EE-4576-0198-3F941EBD7D2B}"/>
          </ac:picMkLst>
        </pc:picChg>
        <pc:picChg chg="del">
          <ac:chgData name="Kimberley Tunbridge" userId="42046b7fc777f1dc" providerId="LiveId" clId="{B7069141-CF5C-48E8-BEDB-6C9F351D371E}" dt="2025-03-03T06:11:05.810" v="11" actId="478"/>
          <ac:picMkLst>
            <pc:docMk/>
            <pc:sldMk cId="826856486" sldId="265"/>
            <ac:picMk id="24" creationId="{F1192B39-A4B5-088A-D987-B6F288A7E6DB}"/>
          </ac:picMkLst>
        </pc:picChg>
      </pc:sldChg>
      <pc:sldChg chg="del">
        <pc:chgData name="Kimberley Tunbridge" userId="42046b7fc777f1dc" providerId="LiveId" clId="{B7069141-CF5C-48E8-BEDB-6C9F351D371E}" dt="2025-03-03T06:10:22.012" v="0" actId="47"/>
        <pc:sldMkLst>
          <pc:docMk/>
          <pc:sldMk cId="1555568975" sldId="3619"/>
        </pc:sldMkLst>
      </pc:sldChg>
      <pc:sldChg chg="addSp delSp modSp mod delAnim">
        <pc:chgData name="Kimberley Tunbridge" userId="42046b7fc777f1dc" providerId="LiveId" clId="{B7069141-CF5C-48E8-BEDB-6C9F351D371E}" dt="2025-03-03T06:11:51.905" v="29" actId="1076"/>
        <pc:sldMkLst>
          <pc:docMk/>
          <pc:sldMk cId="324635460" sldId="3620"/>
        </pc:sldMkLst>
        <pc:picChg chg="add mod">
          <ac:chgData name="Kimberley Tunbridge" userId="42046b7fc777f1dc" providerId="LiveId" clId="{B7069141-CF5C-48E8-BEDB-6C9F351D371E}" dt="2025-03-03T06:11:51.905" v="29" actId="1076"/>
          <ac:picMkLst>
            <pc:docMk/>
            <pc:sldMk cId="324635460" sldId="3620"/>
            <ac:picMk id="5" creationId="{6D632A03-544F-DD03-DF50-ED1227529555}"/>
          </ac:picMkLst>
        </pc:picChg>
        <pc:picChg chg="del">
          <ac:chgData name="Kimberley Tunbridge" userId="42046b7fc777f1dc" providerId="LiveId" clId="{B7069141-CF5C-48E8-BEDB-6C9F351D371E}" dt="2025-03-03T06:11:46.144" v="26" actId="478"/>
          <ac:picMkLst>
            <pc:docMk/>
            <pc:sldMk cId="324635460" sldId="3620"/>
            <ac:picMk id="6" creationId="{732A7343-68E7-FC1A-19CB-3EE527FF777C}"/>
          </ac:picMkLst>
        </pc:picChg>
      </pc:sldChg>
      <pc:sldChg chg="addSp delSp modSp mod">
        <pc:chgData name="Kimberley Tunbridge" userId="42046b7fc777f1dc" providerId="LiveId" clId="{B7069141-CF5C-48E8-BEDB-6C9F351D371E}" dt="2025-03-03T06:11:00.544" v="10" actId="14100"/>
        <pc:sldMkLst>
          <pc:docMk/>
          <pc:sldMk cId="2307600074" sldId="3621"/>
        </pc:sldMkLst>
        <pc:spChg chg="del">
          <ac:chgData name="Kimberley Tunbridge" userId="42046b7fc777f1dc" providerId="LiveId" clId="{B7069141-CF5C-48E8-BEDB-6C9F351D371E}" dt="2025-03-03T06:10:24.420" v="1" actId="478"/>
          <ac:spMkLst>
            <pc:docMk/>
            <pc:sldMk cId="2307600074" sldId="3621"/>
            <ac:spMk id="4" creationId="{25294A01-65D1-6A3D-6C27-B765329F80E7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8" creationId="{634D780E-1EBC-4CF1-8A70-A5F471B1AEFF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12" creationId="{893098EF-0932-42C2-A96B-9024602BA373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15" creationId="{EF8B214F-1F3E-43C8-8FB9-4A272A962278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16" creationId="{3B727577-90A1-4B9C-8903-2FB0CBEB90BE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18" creationId="{A49AA6A2-2BED-4C38-A5A5-BBFA5D52CF3F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23" creationId="{7FE42274-D82F-481D-BDD8-18D0BCF363D8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26" creationId="{2FD6C7E0-2F9F-46E4-AB49-D3776E1B04CB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27" creationId="{70A1FE32-1E0E-465F-8F10-34C8D0CB68D0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32" creationId="{A8CF632F-ACB0-4ACF-90EE-E49EF270C2CF}"/>
          </ac:spMkLst>
        </pc:spChg>
        <pc:spChg chg="mod">
          <ac:chgData name="Kimberley Tunbridge" userId="42046b7fc777f1dc" providerId="LiveId" clId="{B7069141-CF5C-48E8-BEDB-6C9F351D371E}" dt="2025-03-03T06:10:37.169" v="4" actId="1076"/>
          <ac:spMkLst>
            <pc:docMk/>
            <pc:sldMk cId="2307600074" sldId="3621"/>
            <ac:spMk id="33" creationId="{1058DAD1-6A19-4135-A471-D225D3A4B422}"/>
          </ac:spMkLst>
        </pc:spChg>
        <pc:spChg chg="del">
          <ac:chgData name="Kimberley Tunbridge" userId="42046b7fc777f1dc" providerId="LiveId" clId="{B7069141-CF5C-48E8-BEDB-6C9F351D371E}" dt="2025-03-03T06:10:26.757" v="2" actId="478"/>
          <ac:spMkLst>
            <pc:docMk/>
            <pc:sldMk cId="2307600074" sldId="3621"/>
            <ac:spMk id="38" creationId="{E8DEDF59-F834-E644-A415-F408640681A3}"/>
          </ac:spMkLst>
        </pc:spChg>
        <pc:picChg chg="add mod">
          <ac:chgData name="Kimberley Tunbridge" userId="42046b7fc777f1dc" providerId="LiveId" clId="{B7069141-CF5C-48E8-BEDB-6C9F351D371E}" dt="2025-03-03T06:11:00.544" v="10" actId="14100"/>
          <ac:picMkLst>
            <pc:docMk/>
            <pc:sldMk cId="2307600074" sldId="3621"/>
            <ac:picMk id="5" creationId="{2014C620-97B5-C54A-D331-8B1B36D84B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ECE03-FBF5-4A7E-9735-01C7DE30432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CAF18-094A-408D-852B-08BC18DE8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7A2B0-022F-4490-A2BC-6FBFBB0510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6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CB20D-1B39-1CC0-7250-0741A184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7BCA7-CC5F-FBDC-4957-4CB0287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68F47-7747-5BE9-1623-AFEC722C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A87B1D-84FF-C079-376B-2064AFC1B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73DE10-2D13-4EE6-AF38-4492D3D3A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9310" y="2048586"/>
            <a:ext cx="2281724" cy="2281724"/>
          </a:xfrm>
          <a:custGeom>
            <a:avLst/>
            <a:gdLst>
              <a:gd name="connsiteX0" fmla="*/ 1140862 w 2281724"/>
              <a:gd name="connsiteY0" fmla="*/ 0 h 2281724"/>
              <a:gd name="connsiteX1" fmla="*/ 2281724 w 2281724"/>
              <a:gd name="connsiteY1" fmla="*/ 1140862 h 2281724"/>
              <a:gd name="connsiteX2" fmla="*/ 1140862 w 2281724"/>
              <a:gd name="connsiteY2" fmla="*/ 2281724 h 2281724"/>
              <a:gd name="connsiteX3" fmla="*/ 0 w 2281724"/>
              <a:gd name="connsiteY3" fmla="*/ 1140862 h 2281724"/>
              <a:gd name="connsiteX4" fmla="*/ 1140862 w 2281724"/>
              <a:gd name="connsiteY4" fmla="*/ 0 h 228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724" h="2281724">
                <a:moveTo>
                  <a:pt x="1140862" y="0"/>
                </a:moveTo>
                <a:cubicBezTo>
                  <a:pt x="1770943" y="0"/>
                  <a:pt x="2281724" y="510781"/>
                  <a:pt x="2281724" y="1140862"/>
                </a:cubicBezTo>
                <a:cubicBezTo>
                  <a:pt x="2281724" y="1770943"/>
                  <a:pt x="1770943" y="2281724"/>
                  <a:pt x="1140862" y="2281724"/>
                </a:cubicBezTo>
                <a:cubicBezTo>
                  <a:pt x="510781" y="2281724"/>
                  <a:pt x="0" y="1770943"/>
                  <a:pt x="0" y="1140862"/>
                </a:cubicBezTo>
                <a:cubicBezTo>
                  <a:pt x="0" y="510781"/>
                  <a:pt x="510781" y="0"/>
                  <a:pt x="1140862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1A11691-45A5-4A11-997F-0C2ECA2623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3195" y="2048586"/>
            <a:ext cx="2281724" cy="2281724"/>
          </a:xfrm>
          <a:custGeom>
            <a:avLst/>
            <a:gdLst>
              <a:gd name="connsiteX0" fmla="*/ 1140862 w 2281724"/>
              <a:gd name="connsiteY0" fmla="*/ 0 h 2281724"/>
              <a:gd name="connsiteX1" fmla="*/ 2281724 w 2281724"/>
              <a:gd name="connsiteY1" fmla="*/ 1140862 h 2281724"/>
              <a:gd name="connsiteX2" fmla="*/ 1140862 w 2281724"/>
              <a:gd name="connsiteY2" fmla="*/ 2281724 h 2281724"/>
              <a:gd name="connsiteX3" fmla="*/ 0 w 2281724"/>
              <a:gd name="connsiteY3" fmla="*/ 1140862 h 2281724"/>
              <a:gd name="connsiteX4" fmla="*/ 1140862 w 2281724"/>
              <a:gd name="connsiteY4" fmla="*/ 0 h 228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724" h="2281724">
                <a:moveTo>
                  <a:pt x="1140862" y="0"/>
                </a:moveTo>
                <a:cubicBezTo>
                  <a:pt x="1770943" y="0"/>
                  <a:pt x="2281724" y="510781"/>
                  <a:pt x="2281724" y="1140862"/>
                </a:cubicBezTo>
                <a:cubicBezTo>
                  <a:pt x="2281724" y="1770943"/>
                  <a:pt x="1770943" y="2281724"/>
                  <a:pt x="1140862" y="2281724"/>
                </a:cubicBezTo>
                <a:cubicBezTo>
                  <a:pt x="510781" y="2281724"/>
                  <a:pt x="0" y="1770943"/>
                  <a:pt x="0" y="1140862"/>
                </a:cubicBezTo>
                <a:cubicBezTo>
                  <a:pt x="0" y="510781"/>
                  <a:pt x="510781" y="0"/>
                  <a:pt x="1140862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9DC9230-217F-4664-9B27-8F0286EE9C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57080" y="2048586"/>
            <a:ext cx="2281724" cy="2281724"/>
          </a:xfrm>
          <a:custGeom>
            <a:avLst/>
            <a:gdLst>
              <a:gd name="connsiteX0" fmla="*/ 1140862 w 2281724"/>
              <a:gd name="connsiteY0" fmla="*/ 0 h 2281724"/>
              <a:gd name="connsiteX1" fmla="*/ 2281724 w 2281724"/>
              <a:gd name="connsiteY1" fmla="*/ 1140862 h 2281724"/>
              <a:gd name="connsiteX2" fmla="*/ 1140862 w 2281724"/>
              <a:gd name="connsiteY2" fmla="*/ 2281724 h 2281724"/>
              <a:gd name="connsiteX3" fmla="*/ 0 w 2281724"/>
              <a:gd name="connsiteY3" fmla="*/ 1140862 h 2281724"/>
              <a:gd name="connsiteX4" fmla="*/ 1140862 w 2281724"/>
              <a:gd name="connsiteY4" fmla="*/ 0 h 228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724" h="2281724">
                <a:moveTo>
                  <a:pt x="1140862" y="0"/>
                </a:moveTo>
                <a:cubicBezTo>
                  <a:pt x="1770943" y="0"/>
                  <a:pt x="2281724" y="510781"/>
                  <a:pt x="2281724" y="1140862"/>
                </a:cubicBezTo>
                <a:cubicBezTo>
                  <a:pt x="2281724" y="1770943"/>
                  <a:pt x="1770943" y="2281724"/>
                  <a:pt x="1140862" y="2281724"/>
                </a:cubicBezTo>
                <a:cubicBezTo>
                  <a:pt x="510781" y="2281724"/>
                  <a:pt x="0" y="1770943"/>
                  <a:pt x="0" y="1140862"/>
                </a:cubicBezTo>
                <a:cubicBezTo>
                  <a:pt x="0" y="510781"/>
                  <a:pt x="510781" y="0"/>
                  <a:pt x="1140862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01060CC-A6E2-447D-B652-66E4A4B441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0966" y="2048586"/>
            <a:ext cx="2281724" cy="2281724"/>
          </a:xfrm>
          <a:custGeom>
            <a:avLst/>
            <a:gdLst>
              <a:gd name="connsiteX0" fmla="*/ 1140862 w 2281724"/>
              <a:gd name="connsiteY0" fmla="*/ 0 h 2281724"/>
              <a:gd name="connsiteX1" fmla="*/ 2281724 w 2281724"/>
              <a:gd name="connsiteY1" fmla="*/ 1140862 h 2281724"/>
              <a:gd name="connsiteX2" fmla="*/ 1140862 w 2281724"/>
              <a:gd name="connsiteY2" fmla="*/ 2281724 h 2281724"/>
              <a:gd name="connsiteX3" fmla="*/ 0 w 2281724"/>
              <a:gd name="connsiteY3" fmla="*/ 1140862 h 2281724"/>
              <a:gd name="connsiteX4" fmla="*/ 1140862 w 2281724"/>
              <a:gd name="connsiteY4" fmla="*/ 0 h 228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724" h="2281724">
                <a:moveTo>
                  <a:pt x="1140862" y="0"/>
                </a:moveTo>
                <a:cubicBezTo>
                  <a:pt x="1770943" y="0"/>
                  <a:pt x="2281724" y="510781"/>
                  <a:pt x="2281724" y="1140862"/>
                </a:cubicBezTo>
                <a:cubicBezTo>
                  <a:pt x="2281724" y="1770943"/>
                  <a:pt x="1770943" y="2281724"/>
                  <a:pt x="1140862" y="2281724"/>
                </a:cubicBezTo>
                <a:cubicBezTo>
                  <a:pt x="510781" y="2281724"/>
                  <a:pt x="0" y="1770943"/>
                  <a:pt x="0" y="1140862"/>
                </a:cubicBezTo>
                <a:cubicBezTo>
                  <a:pt x="0" y="510781"/>
                  <a:pt x="510781" y="0"/>
                  <a:pt x="1140862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1F0F-99E6-4431-BF7C-8F970FD53593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5FFD25-7332-45AE-9374-BCDD8DE699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EB21331-47F1-4301-86E2-858C3E84D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6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2E2659-CED3-451A-A0AE-D0C419083A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6491" y="906369"/>
            <a:ext cx="2213601" cy="4806937"/>
          </a:xfrm>
          <a:custGeom>
            <a:avLst/>
            <a:gdLst>
              <a:gd name="connsiteX0" fmla="*/ 211488 w 2213601"/>
              <a:gd name="connsiteY0" fmla="*/ 0 h 4806937"/>
              <a:gd name="connsiteX1" fmla="*/ 472241 w 2213601"/>
              <a:gd name="connsiteY1" fmla="*/ 0 h 4806937"/>
              <a:gd name="connsiteX2" fmla="*/ 622142 w 2213601"/>
              <a:gd name="connsiteY2" fmla="*/ 173432 h 4806937"/>
              <a:gd name="connsiteX3" fmla="*/ 1591459 w 2213601"/>
              <a:gd name="connsiteY3" fmla="*/ 173432 h 4806937"/>
              <a:gd name="connsiteX4" fmla="*/ 1741361 w 2213601"/>
              <a:gd name="connsiteY4" fmla="*/ 0 h 4806937"/>
              <a:gd name="connsiteX5" fmla="*/ 2002115 w 2213601"/>
              <a:gd name="connsiteY5" fmla="*/ 0 h 4806937"/>
              <a:gd name="connsiteX6" fmla="*/ 2213601 w 2213601"/>
              <a:gd name="connsiteY6" fmla="*/ 211487 h 4806937"/>
              <a:gd name="connsiteX7" fmla="*/ 2213601 w 2213601"/>
              <a:gd name="connsiteY7" fmla="*/ 4595451 h 4806937"/>
              <a:gd name="connsiteX8" fmla="*/ 2002115 w 2213601"/>
              <a:gd name="connsiteY8" fmla="*/ 4806937 h 4806937"/>
              <a:gd name="connsiteX9" fmla="*/ 211488 w 2213601"/>
              <a:gd name="connsiteY9" fmla="*/ 4806937 h 4806937"/>
              <a:gd name="connsiteX10" fmla="*/ 0 w 2213601"/>
              <a:gd name="connsiteY10" fmla="*/ 4595451 h 4806937"/>
              <a:gd name="connsiteX11" fmla="*/ 0 w 2213601"/>
              <a:gd name="connsiteY11" fmla="*/ 211487 h 4806937"/>
              <a:gd name="connsiteX12" fmla="*/ 211488 w 2213601"/>
              <a:gd name="connsiteY12" fmla="*/ 0 h 480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3601" h="4806937">
                <a:moveTo>
                  <a:pt x="211488" y="0"/>
                </a:moveTo>
                <a:lnTo>
                  <a:pt x="472241" y="0"/>
                </a:lnTo>
                <a:cubicBezTo>
                  <a:pt x="494398" y="26471"/>
                  <a:pt x="435605" y="144526"/>
                  <a:pt x="622142" y="173432"/>
                </a:cubicBezTo>
                <a:lnTo>
                  <a:pt x="1591459" y="173432"/>
                </a:lnTo>
                <a:cubicBezTo>
                  <a:pt x="1777996" y="144526"/>
                  <a:pt x="1697279" y="36215"/>
                  <a:pt x="1741361" y="0"/>
                </a:cubicBezTo>
                <a:lnTo>
                  <a:pt x="2002115" y="0"/>
                </a:lnTo>
                <a:cubicBezTo>
                  <a:pt x="2118915" y="0"/>
                  <a:pt x="2213601" y="94686"/>
                  <a:pt x="2213601" y="211487"/>
                </a:cubicBezTo>
                <a:lnTo>
                  <a:pt x="2213601" y="4595451"/>
                </a:lnTo>
                <a:cubicBezTo>
                  <a:pt x="2213601" y="4712251"/>
                  <a:pt x="2118915" y="4806937"/>
                  <a:pt x="2002115" y="4806937"/>
                </a:cubicBezTo>
                <a:lnTo>
                  <a:pt x="211488" y="4806937"/>
                </a:lnTo>
                <a:cubicBezTo>
                  <a:pt x="94686" y="4806937"/>
                  <a:pt x="0" y="4712251"/>
                  <a:pt x="0" y="4595451"/>
                </a:cubicBezTo>
                <a:lnTo>
                  <a:pt x="0" y="211487"/>
                </a:lnTo>
                <a:cubicBezTo>
                  <a:pt x="0" y="94686"/>
                  <a:pt x="94686" y="0"/>
                  <a:pt x="211488" y="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0C80-94AB-43E2-A434-5A11EDD9CB6E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E7542-9EBB-90E8-FC8E-BF9793C241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8AB80CC-B195-48C5-8FA4-63AFA7D1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6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4A477D-CD9F-4BB4-A57C-BB83275F1E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3122" y="2096124"/>
            <a:ext cx="2665756" cy="2665756"/>
          </a:xfrm>
          <a:custGeom>
            <a:avLst/>
            <a:gdLst>
              <a:gd name="connsiteX0" fmla="*/ 1332878 w 2665756"/>
              <a:gd name="connsiteY0" fmla="*/ 0 h 2665756"/>
              <a:gd name="connsiteX1" fmla="*/ 2665756 w 2665756"/>
              <a:gd name="connsiteY1" fmla="*/ 1332878 h 2665756"/>
              <a:gd name="connsiteX2" fmla="*/ 1332878 w 2665756"/>
              <a:gd name="connsiteY2" fmla="*/ 2665756 h 2665756"/>
              <a:gd name="connsiteX3" fmla="*/ 0 w 2665756"/>
              <a:gd name="connsiteY3" fmla="*/ 1332878 h 2665756"/>
              <a:gd name="connsiteX4" fmla="*/ 1332878 w 2665756"/>
              <a:gd name="connsiteY4" fmla="*/ 0 h 266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756" h="2665756">
                <a:moveTo>
                  <a:pt x="1332878" y="0"/>
                </a:moveTo>
                <a:cubicBezTo>
                  <a:pt x="2069006" y="0"/>
                  <a:pt x="2665756" y="596750"/>
                  <a:pt x="2665756" y="1332878"/>
                </a:cubicBezTo>
                <a:cubicBezTo>
                  <a:pt x="2665756" y="2069006"/>
                  <a:pt x="2069006" y="2665756"/>
                  <a:pt x="1332878" y="2665756"/>
                </a:cubicBezTo>
                <a:cubicBezTo>
                  <a:pt x="596750" y="2665756"/>
                  <a:pt x="0" y="2069006"/>
                  <a:pt x="0" y="1332878"/>
                </a:cubicBezTo>
                <a:cubicBezTo>
                  <a:pt x="0" y="596750"/>
                  <a:pt x="596750" y="0"/>
                  <a:pt x="1332878" y="0"/>
                </a:cubicBezTo>
                <a:close/>
              </a:path>
            </a:pathLst>
          </a:cu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7DF5-779D-4BE4-A25C-C95F6C16D956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C7A14-3A15-B9BD-AC79-50509C954B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6F440-0738-4387-95A4-CAA8722A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8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8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FA59A6-7DAF-1C55-7A0C-9990DE141A6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" y="0"/>
            <a:ext cx="6488853" cy="6858000"/>
          </a:xfrm>
          <a:custGeom>
            <a:avLst/>
            <a:gdLst>
              <a:gd name="connsiteX0" fmla="*/ 0 w 6488853"/>
              <a:gd name="connsiteY0" fmla="*/ 0 h 6858000"/>
              <a:gd name="connsiteX1" fmla="*/ 6488853 w 6488853"/>
              <a:gd name="connsiteY1" fmla="*/ 0 h 6858000"/>
              <a:gd name="connsiteX2" fmla="*/ 6488853 w 6488853"/>
              <a:gd name="connsiteY2" fmla="*/ 6858000 h 6858000"/>
              <a:gd name="connsiteX3" fmla="*/ 0 w 648885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8853" h="6858000">
                <a:moveTo>
                  <a:pt x="0" y="0"/>
                </a:moveTo>
                <a:lnTo>
                  <a:pt x="6488853" y="0"/>
                </a:lnTo>
                <a:lnTo>
                  <a:pt x="6488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3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7C3532-6D21-F4D8-0D4E-64823875486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95226" y="2349978"/>
            <a:ext cx="2117921" cy="1812101"/>
          </a:xfrm>
          <a:custGeom>
            <a:avLst/>
            <a:gdLst>
              <a:gd name="connsiteX0" fmla="*/ 0 w 2117921"/>
              <a:gd name="connsiteY0" fmla="*/ 0 h 1812101"/>
              <a:gd name="connsiteX1" fmla="*/ 2117921 w 2117921"/>
              <a:gd name="connsiteY1" fmla="*/ 0 h 1812101"/>
              <a:gd name="connsiteX2" fmla="*/ 2117921 w 2117921"/>
              <a:gd name="connsiteY2" fmla="*/ 1812101 h 1812101"/>
              <a:gd name="connsiteX3" fmla="*/ 0 w 2117921"/>
              <a:gd name="connsiteY3" fmla="*/ 1812101 h 18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21" h="1812101">
                <a:moveTo>
                  <a:pt x="0" y="0"/>
                </a:moveTo>
                <a:lnTo>
                  <a:pt x="2117921" y="0"/>
                </a:lnTo>
                <a:lnTo>
                  <a:pt x="2117921" y="1812101"/>
                </a:lnTo>
                <a:lnTo>
                  <a:pt x="0" y="181210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>
              <a:defRPr lang="en-US" sz="2400">
                <a:solidFill>
                  <a:schemeClr val="tx1"/>
                </a:solidFill>
                <a:cs typeface="+mn-ea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3629FA-E215-060B-F3E6-7A8DEE8A7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0390" y="2349978"/>
            <a:ext cx="2117921" cy="1812101"/>
          </a:xfrm>
          <a:custGeom>
            <a:avLst/>
            <a:gdLst>
              <a:gd name="connsiteX0" fmla="*/ 0 w 2117921"/>
              <a:gd name="connsiteY0" fmla="*/ 0 h 1812101"/>
              <a:gd name="connsiteX1" fmla="*/ 2117921 w 2117921"/>
              <a:gd name="connsiteY1" fmla="*/ 0 h 1812101"/>
              <a:gd name="connsiteX2" fmla="*/ 2117921 w 2117921"/>
              <a:gd name="connsiteY2" fmla="*/ 1812101 h 1812101"/>
              <a:gd name="connsiteX3" fmla="*/ 0 w 2117921"/>
              <a:gd name="connsiteY3" fmla="*/ 1812101 h 18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21" h="1812101">
                <a:moveTo>
                  <a:pt x="0" y="0"/>
                </a:moveTo>
                <a:lnTo>
                  <a:pt x="2117921" y="0"/>
                </a:lnTo>
                <a:lnTo>
                  <a:pt x="2117921" y="1812101"/>
                </a:lnTo>
                <a:lnTo>
                  <a:pt x="0" y="181210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>
              <a:defRPr lang="en-US" sz="2400">
                <a:solidFill>
                  <a:schemeClr val="tx1"/>
                </a:solidFill>
                <a:cs typeface="+mn-ea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320AED-099E-4749-0D41-F02413D956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45555" y="2349978"/>
            <a:ext cx="2117921" cy="1812101"/>
          </a:xfrm>
          <a:custGeom>
            <a:avLst/>
            <a:gdLst>
              <a:gd name="connsiteX0" fmla="*/ 0 w 2117921"/>
              <a:gd name="connsiteY0" fmla="*/ 0 h 1812101"/>
              <a:gd name="connsiteX1" fmla="*/ 2117921 w 2117921"/>
              <a:gd name="connsiteY1" fmla="*/ 0 h 1812101"/>
              <a:gd name="connsiteX2" fmla="*/ 2117921 w 2117921"/>
              <a:gd name="connsiteY2" fmla="*/ 1812101 h 1812101"/>
              <a:gd name="connsiteX3" fmla="*/ 0 w 2117921"/>
              <a:gd name="connsiteY3" fmla="*/ 1812101 h 18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21" h="1812101">
                <a:moveTo>
                  <a:pt x="0" y="0"/>
                </a:moveTo>
                <a:lnTo>
                  <a:pt x="2117921" y="0"/>
                </a:lnTo>
                <a:lnTo>
                  <a:pt x="2117921" y="1812101"/>
                </a:lnTo>
                <a:lnTo>
                  <a:pt x="0" y="181210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>
              <a:defRPr lang="en-US" sz="2400">
                <a:solidFill>
                  <a:schemeClr val="tx1"/>
                </a:solidFill>
                <a:cs typeface="+mn-ea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F8B29-59C0-C2F9-2AFB-1B491948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70721" y="2349978"/>
            <a:ext cx="2117921" cy="1812101"/>
          </a:xfrm>
          <a:custGeom>
            <a:avLst/>
            <a:gdLst>
              <a:gd name="connsiteX0" fmla="*/ 0 w 2117921"/>
              <a:gd name="connsiteY0" fmla="*/ 0 h 1812101"/>
              <a:gd name="connsiteX1" fmla="*/ 2117921 w 2117921"/>
              <a:gd name="connsiteY1" fmla="*/ 0 h 1812101"/>
              <a:gd name="connsiteX2" fmla="*/ 2117921 w 2117921"/>
              <a:gd name="connsiteY2" fmla="*/ 1812101 h 1812101"/>
              <a:gd name="connsiteX3" fmla="*/ 0 w 2117921"/>
              <a:gd name="connsiteY3" fmla="*/ 1812101 h 18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21" h="1812101">
                <a:moveTo>
                  <a:pt x="0" y="0"/>
                </a:moveTo>
                <a:lnTo>
                  <a:pt x="2117921" y="0"/>
                </a:lnTo>
                <a:lnTo>
                  <a:pt x="2117921" y="1812101"/>
                </a:lnTo>
                <a:lnTo>
                  <a:pt x="0" y="181210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>
              <a:defRPr lang="en-US" sz="2400">
                <a:solidFill>
                  <a:schemeClr val="tx1"/>
                </a:solidFill>
                <a:cs typeface="+mn-ea"/>
              </a:defRPr>
            </a:lvl1pPr>
          </a:lstStyle>
          <a:p>
            <a:pPr marL="0"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9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EDB582-4FC1-B33E-A961-5F5943B549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214321"/>
            <a:ext cx="6748695" cy="5141863"/>
          </a:xfrm>
          <a:custGeom>
            <a:avLst/>
            <a:gdLst>
              <a:gd name="connsiteX0" fmla="*/ 0 w 6748695"/>
              <a:gd name="connsiteY0" fmla="*/ 0 h 5141863"/>
              <a:gd name="connsiteX1" fmla="*/ 6748695 w 6748695"/>
              <a:gd name="connsiteY1" fmla="*/ 0 h 5141863"/>
              <a:gd name="connsiteX2" fmla="*/ 6748695 w 6748695"/>
              <a:gd name="connsiteY2" fmla="*/ 5141863 h 5141863"/>
              <a:gd name="connsiteX3" fmla="*/ 0 w 6748695"/>
              <a:gd name="connsiteY3" fmla="*/ 5141863 h 51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8695" h="5141863">
                <a:moveTo>
                  <a:pt x="0" y="0"/>
                </a:moveTo>
                <a:lnTo>
                  <a:pt x="6748695" y="0"/>
                </a:lnTo>
                <a:lnTo>
                  <a:pt x="6748695" y="5141863"/>
                </a:lnTo>
                <a:lnTo>
                  <a:pt x="0" y="5141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1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17CA39-F696-5A76-4F94-DADFA6322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93700" y="1646505"/>
            <a:ext cx="3683000" cy="2455333"/>
          </a:xfrm>
          <a:custGeom>
            <a:avLst/>
            <a:gdLst>
              <a:gd name="connsiteX0" fmla="*/ 0 w 3683000"/>
              <a:gd name="connsiteY0" fmla="*/ 0 h 2455333"/>
              <a:gd name="connsiteX1" fmla="*/ 3683000 w 3683000"/>
              <a:gd name="connsiteY1" fmla="*/ 0 h 2455333"/>
              <a:gd name="connsiteX2" fmla="*/ 3683000 w 3683000"/>
              <a:gd name="connsiteY2" fmla="*/ 2455333 h 2455333"/>
              <a:gd name="connsiteX3" fmla="*/ 0 w 3683000"/>
              <a:gd name="connsiteY3" fmla="*/ 2455333 h 245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0" h="2455333">
                <a:moveTo>
                  <a:pt x="0" y="0"/>
                </a:moveTo>
                <a:lnTo>
                  <a:pt x="3683000" y="0"/>
                </a:lnTo>
                <a:lnTo>
                  <a:pt x="3683000" y="2455333"/>
                </a:lnTo>
                <a:lnTo>
                  <a:pt x="0" y="24553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B37AF9-2C4D-2F5E-5D32-4280A652C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4500" y="1646505"/>
            <a:ext cx="3683000" cy="2455333"/>
          </a:xfrm>
          <a:custGeom>
            <a:avLst/>
            <a:gdLst>
              <a:gd name="connsiteX0" fmla="*/ 0 w 3683000"/>
              <a:gd name="connsiteY0" fmla="*/ 0 h 2455333"/>
              <a:gd name="connsiteX1" fmla="*/ 3683000 w 3683000"/>
              <a:gd name="connsiteY1" fmla="*/ 0 h 2455333"/>
              <a:gd name="connsiteX2" fmla="*/ 3683000 w 3683000"/>
              <a:gd name="connsiteY2" fmla="*/ 2455333 h 2455333"/>
              <a:gd name="connsiteX3" fmla="*/ 0 w 3683000"/>
              <a:gd name="connsiteY3" fmla="*/ 2455333 h 245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0" h="2455333">
                <a:moveTo>
                  <a:pt x="0" y="0"/>
                </a:moveTo>
                <a:lnTo>
                  <a:pt x="3683000" y="0"/>
                </a:lnTo>
                <a:lnTo>
                  <a:pt x="3683000" y="2455333"/>
                </a:lnTo>
                <a:lnTo>
                  <a:pt x="0" y="24553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9D7E8D-B3E6-FF25-0AD8-7C76E3F89C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646505"/>
            <a:ext cx="3683000" cy="2455333"/>
          </a:xfrm>
          <a:custGeom>
            <a:avLst/>
            <a:gdLst>
              <a:gd name="connsiteX0" fmla="*/ 0 w 3683000"/>
              <a:gd name="connsiteY0" fmla="*/ 0 h 2455333"/>
              <a:gd name="connsiteX1" fmla="*/ 3683000 w 3683000"/>
              <a:gd name="connsiteY1" fmla="*/ 0 h 2455333"/>
              <a:gd name="connsiteX2" fmla="*/ 3683000 w 3683000"/>
              <a:gd name="connsiteY2" fmla="*/ 2455333 h 2455333"/>
              <a:gd name="connsiteX3" fmla="*/ 0 w 3683000"/>
              <a:gd name="connsiteY3" fmla="*/ 2455333 h 245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0" h="2455333">
                <a:moveTo>
                  <a:pt x="0" y="0"/>
                </a:moveTo>
                <a:lnTo>
                  <a:pt x="3683000" y="0"/>
                </a:lnTo>
                <a:lnTo>
                  <a:pt x="3683000" y="2455333"/>
                </a:lnTo>
                <a:lnTo>
                  <a:pt x="0" y="24553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7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FCC6F9C-4729-B414-0F4D-2C27621392A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74583" y="2736407"/>
            <a:ext cx="2060468" cy="2060468"/>
          </a:xfrm>
          <a:custGeom>
            <a:avLst/>
            <a:gdLst>
              <a:gd name="connsiteX0" fmla="*/ 1030234 w 2060468"/>
              <a:gd name="connsiteY0" fmla="*/ 0 h 2060468"/>
              <a:gd name="connsiteX1" fmla="*/ 2060468 w 2060468"/>
              <a:gd name="connsiteY1" fmla="*/ 1030234 h 2060468"/>
              <a:gd name="connsiteX2" fmla="*/ 1030234 w 2060468"/>
              <a:gd name="connsiteY2" fmla="*/ 2060468 h 2060468"/>
              <a:gd name="connsiteX3" fmla="*/ 0 w 2060468"/>
              <a:gd name="connsiteY3" fmla="*/ 1030234 h 2060468"/>
              <a:gd name="connsiteX4" fmla="*/ 1030234 w 2060468"/>
              <a:gd name="connsiteY4" fmla="*/ 0 h 206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0468" h="2060468">
                <a:moveTo>
                  <a:pt x="1030234" y="0"/>
                </a:moveTo>
                <a:cubicBezTo>
                  <a:pt x="1599217" y="0"/>
                  <a:pt x="2060468" y="461251"/>
                  <a:pt x="2060468" y="1030234"/>
                </a:cubicBezTo>
                <a:cubicBezTo>
                  <a:pt x="2060468" y="1599217"/>
                  <a:pt x="1599217" y="2060468"/>
                  <a:pt x="1030234" y="2060468"/>
                </a:cubicBezTo>
                <a:cubicBezTo>
                  <a:pt x="461251" y="2060468"/>
                  <a:pt x="0" y="1599217"/>
                  <a:pt x="0" y="1030234"/>
                </a:cubicBezTo>
                <a:cubicBezTo>
                  <a:pt x="0" y="461251"/>
                  <a:pt x="461251" y="0"/>
                  <a:pt x="10302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FCC6F9C-4729-B414-0F4D-2C27621392A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74583" y="1649287"/>
            <a:ext cx="2060468" cy="2060468"/>
          </a:xfrm>
          <a:custGeom>
            <a:avLst/>
            <a:gdLst>
              <a:gd name="connsiteX0" fmla="*/ 1030234 w 2060468"/>
              <a:gd name="connsiteY0" fmla="*/ 0 h 2060468"/>
              <a:gd name="connsiteX1" fmla="*/ 2060468 w 2060468"/>
              <a:gd name="connsiteY1" fmla="*/ 1030234 h 2060468"/>
              <a:gd name="connsiteX2" fmla="*/ 1030234 w 2060468"/>
              <a:gd name="connsiteY2" fmla="*/ 2060468 h 2060468"/>
              <a:gd name="connsiteX3" fmla="*/ 0 w 2060468"/>
              <a:gd name="connsiteY3" fmla="*/ 1030234 h 2060468"/>
              <a:gd name="connsiteX4" fmla="*/ 1030234 w 2060468"/>
              <a:gd name="connsiteY4" fmla="*/ 0 h 206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0468" h="2060468">
                <a:moveTo>
                  <a:pt x="1030234" y="0"/>
                </a:moveTo>
                <a:cubicBezTo>
                  <a:pt x="1599217" y="0"/>
                  <a:pt x="2060468" y="461251"/>
                  <a:pt x="2060468" y="1030234"/>
                </a:cubicBezTo>
                <a:cubicBezTo>
                  <a:pt x="2060468" y="1599217"/>
                  <a:pt x="1599217" y="2060468"/>
                  <a:pt x="1030234" y="2060468"/>
                </a:cubicBezTo>
                <a:cubicBezTo>
                  <a:pt x="461251" y="2060468"/>
                  <a:pt x="0" y="1599217"/>
                  <a:pt x="0" y="1030234"/>
                </a:cubicBezTo>
                <a:cubicBezTo>
                  <a:pt x="0" y="461251"/>
                  <a:pt x="461251" y="0"/>
                  <a:pt x="10302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3EE58-1E8B-F7CD-7E0E-95EF9BA1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5DB3-A006-0AEF-69DF-AFD8A7C6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07E8B-6FD5-C282-94D1-F58928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40027E2-7790-94A4-8E6D-B3DA675DADE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" y="1768318"/>
            <a:ext cx="6620081" cy="4418185"/>
          </a:xfrm>
          <a:custGeom>
            <a:avLst/>
            <a:gdLst>
              <a:gd name="connsiteX0" fmla="*/ 0 w 6620081"/>
              <a:gd name="connsiteY0" fmla="*/ 0 h 4418185"/>
              <a:gd name="connsiteX1" fmla="*/ 6620081 w 6620081"/>
              <a:gd name="connsiteY1" fmla="*/ 0 h 4418185"/>
              <a:gd name="connsiteX2" fmla="*/ 6620081 w 6620081"/>
              <a:gd name="connsiteY2" fmla="*/ 4418185 h 4418185"/>
              <a:gd name="connsiteX3" fmla="*/ 0 w 6620081"/>
              <a:gd name="connsiteY3" fmla="*/ 4418185 h 441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0081" h="4418185">
                <a:moveTo>
                  <a:pt x="0" y="0"/>
                </a:moveTo>
                <a:lnTo>
                  <a:pt x="6620081" y="0"/>
                </a:lnTo>
                <a:lnTo>
                  <a:pt x="6620081" y="4418185"/>
                </a:lnTo>
                <a:lnTo>
                  <a:pt x="0" y="44181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F5E721-8E4D-224F-1359-E6B79130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4DA4-9C52-A271-D9F5-5E793FC7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C4FF-6E13-5D40-83C7-AB15C3765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825D9A-B249-469D-A401-4D9C1AF6A14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CDA6E-218C-BB6A-D0E9-5E8FBAB6E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84A41-C4EF-6D3C-B50F-BFDB74FE5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4CFD-7156-4318-802B-085BC89EE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3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68" r:id="rId3"/>
    <p:sldLayoutId id="2147483666" r:id="rId4"/>
    <p:sldLayoutId id="2147483664" r:id="rId5"/>
    <p:sldLayoutId id="2147483662" r:id="rId6"/>
    <p:sldLayoutId id="2147483660" r:id="rId7"/>
    <p:sldLayoutId id="2147483672" r:id="rId8"/>
    <p:sldLayoutId id="214748365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-Oval">
            <a:extLst>
              <a:ext uri="{FF2B5EF4-FFF2-40B4-BE49-F238E27FC236}">
                <a16:creationId xmlns:a16="http://schemas.microsoft.com/office/drawing/2014/main" id="{D7166FF0-453B-4632-BCEB-1302BDD75566}"/>
              </a:ext>
            </a:extLst>
          </p:cNvPr>
          <p:cNvSpPr/>
          <p:nvPr/>
        </p:nvSpPr>
        <p:spPr>
          <a:xfrm>
            <a:off x="-531368" y="-227224"/>
            <a:ext cx="7312450" cy="7312448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2-Group">
            <a:extLst>
              <a:ext uri="{FF2B5EF4-FFF2-40B4-BE49-F238E27FC236}">
                <a16:creationId xmlns:a16="http://schemas.microsoft.com/office/drawing/2014/main" id="{8B3C046C-9816-4169-BBA5-0D453F40530B}"/>
              </a:ext>
            </a:extLst>
          </p:cNvPr>
          <p:cNvGrpSpPr/>
          <p:nvPr/>
        </p:nvGrpSpPr>
        <p:grpSpPr>
          <a:xfrm>
            <a:off x="844912" y="1044104"/>
            <a:ext cx="4559888" cy="4559888"/>
            <a:chOff x="1012096" y="1316239"/>
            <a:chExt cx="4225521" cy="4225521"/>
          </a:xfrm>
        </p:grpSpPr>
        <p:sp>
          <p:nvSpPr>
            <p:cNvPr id="58" name="2-1-Oval">
              <a:extLst>
                <a:ext uri="{FF2B5EF4-FFF2-40B4-BE49-F238E27FC236}">
                  <a16:creationId xmlns:a16="http://schemas.microsoft.com/office/drawing/2014/main" id="{9A72A47B-A035-4421-AB3B-6B786C69BFFF}"/>
                </a:ext>
              </a:extLst>
            </p:cNvPr>
            <p:cNvSpPr/>
            <p:nvPr/>
          </p:nvSpPr>
          <p:spPr>
            <a:xfrm>
              <a:off x="1012096" y="1316239"/>
              <a:ext cx="4225521" cy="422552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2-2-Oval">
              <a:extLst>
                <a:ext uri="{FF2B5EF4-FFF2-40B4-BE49-F238E27FC236}">
                  <a16:creationId xmlns:a16="http://schemas.microsoft.com/office/drawing/2014/main" id="{9411784F-6603-4BF6-B478-CE69295A8424}"/>
                </a:ext>
              </a:extLst>
            </p:cNvPr>
            <p:cNvSpPr/>
            <p:nvPr/>
          </p:nvSpPr>
          <p:spPr>
            <a:xfrm>
              <a:off x="1598607" y="1902750"/>
              <a:ext cx="3052500" cy="305250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" name="3-Picture">
            <a:extLst>
              <a:ext uri="{FF2B5EF4-FFF2-40B4-BE49-F238E27FC236}">
                <a16:creationId xmlns:a16="http://schemas.microsoft.com/office/drawing/2014/main" id="{7ACAAB34-BF5F-4149-AFE0-9B0511F5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" y="754283"/>
            <a:ext cx="4978520" cy="7283872"/>
          </a:xfrm>
          <a:prstGeom prst="rect">
            <a:avLst/>
          </a:prstGeom>
        </p:spPr>
      </p:pic>
      <p:sp>
        <p:nvSpPr>
          <p:cNvPr id="8" name="4-RoundedRectangle">
            <a:extLst>
              <a:ext uri="{FF2B5EF4-FFF2-40B4-BE49-F238E27FC236}">
                <a16:creationId xmlns:a16="http://schemas.microsoft.com/office/drawing/2014/main" id="{634D780E-1EBC-4CF1-8A70-A5F471B1AEFF}"/>
              </a:ext>
            </a:extLst>
          </p:cNvPr>
          <p:cNvSpPr/>
          <p:nvPr/>
        </p:nvSpPr>
        <p:spPr>
          <a:xfrm>
            <a:off x="5101582" y="4502084"/>
            <a:ext cx="4978519" cy="10623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Oval">
            <a:extLst>
              <a:ext uri="{FF2B5EF4-FFF2-40B4-BE49-F238E27FC236}">
                <a16:creationId xmlns:a16="http://schemas.microsoft.com/office/drawing/2014/main" id="{6E1F9833-21D9-4588-A68C-041DB7E1784D}"/>
              </a:ext>
            </a:extLst>
          </p:cNvPr>
          <p:cNvSpPr/>
          <p:nvPr/>
        </p:nvSpPr>
        <p:spPr>
          <a:xfrm>
            <a:off x="5226643" y="4613006"/>
            <a:ext cx="766600" cy="7340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6-Rectangle">
            <a:extLst>
              <a:ext uri="{FF2B5EF4-FFF2-40B4-BE49-F238E27FC236}">
                <a16:creationId xmlns:a16="http://schemas.microsoft.com/office/drawing/2014/main" id="{893098EF-0932-42C2-A96B-9024602BA373}"/>
              </a:ext>
            </a:extLst>
          </p:cNvPr>
          <p:cNvSpPr/>
          <p:nvPr/>
        </p:nvSpPr>
        <p:spPr>
          <a:xfrm>
            <a:off x="6122370" y="4823812"/>
            <a:ext cx="3641999" cy="740845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Leaders announce promotions or secondments, advise why the person has been selected and allows others to congratulate / </a:t>
            </a:r>
            <a:r>
              <a:rPr lang="en-US" sz="1400" dirty="0" err="1">
                <a:solidFill>
                  <a:schemeClr val="bg1"/>
                </a:solidFill>
              </a:rPr>
              <a:t>recognise</a:t>
            </a:r>
            <a:r>
              <a:rPr lang="en-US" sz="1400" dirty="0">
                <a:solidFill>
                  <a:schemeClr val="bg1"/>
                </a:solidFill>
              </a:rPr>
              <a:t> them </a:t>
            </a:r>
          </a:p>
        </p:txBody>
      </p:sp>
      <p:sp>
        <p:nvSpPr>
          <p:cNvPr id="13" name="7-TextBox">
            <a:extLst>
              <a:ext uri="{FF2B5EF4-FFF2-40B4-BE49-F238E27FC236}">
                <a16:creationId xmlns:a16="http://schemas.microsoft.com/office/drawing/2014/main" id="{3ADB2748-5D32-42C5-9930-33A9211BF614}"/>
              </a:ext>
            </a:extLst>
          </p:cNvPr>
          <p:cNvSpPr txBox="1"/>
          <p:nvPr/>
        </p:nvSpPr>
        <p:spPr>
          <a:xfrm>
            <a:off x="6122370" y="4603695"/>
            <a:ext cx="2400314" cy="309958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PROMOTIONS / SECONDMENTS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8-Freeform">
            <a:extLst>
              <a:ext uri="{FF2B5EF4-FFF2-40B4-BE49-F238E27FC236}">
                <a16:creationId xmlns:a16="http://schemas.microsoft.com/office/drawing/2014/main" id="{925536E4-5C45-49D5-873B-D358E5095735}"/>
              </a:ext>
            </a:extLst>
          </p:cNvPr>
          <p:cNvSpPr/>
          <p:nvPr/>
        </p:nvSpPr>
        <p:spPr>
          <a:xfrm>
            <a:off x="5421389" y="4791500"/>
            <a:ext cx="377109" cy="377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ym typeface="Gill Sans"/>
            </a:endParaRPr>
          </a:p>
        </p:txBody>
      </p:sp>
      <p:sp>
        <p:nvSpPr>
          <p:cNvPr id="15" name="9-RoundedRectangle">
            <a:extLst>
              <a:ext uri="{FF2B5EF4-FFF2-40B4-BE49-F238E27FC236}">
                <a16:creationId xmlns:a16="http://schemas.microsoft.com/office/drawing/2014/main" id="{EF8B214F-1F3E-43C8-8FB9-4A272A962278}"/>
              </a:ext>
            </a:extLst>
          </p:cNvPr>
          <p:cNvSpPr/>
          <p:nvPr/>
        </p:nvSpPr>
        <p:spPr>
          <a:xfrm>
            <a:off x="5798497" y="1842653"/>
            <a:ext cx="4978519" cy="10623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0-Oval">
            <a:extLst>
              <a:ext uri="{FF2B5EF4-FFF2-40B4-BE49-F238E27FC236}">
                <a16:creationId xmlns:a16="http://schemas.microsoft.com/office/drawing/2014/main" id="{3B727577-90A1-4B9C-8903-2FB0CBEB90BE}"/>
              </a:ext>
            </a:extLst>
          </p:cNvPr>
          <p:cNvSpPr/>
          <p:nvPr/>
        </p:nvSpPr>
        <p:spPr>
          <a:xfrm>
            <a:off x="5923558" y="1953574"/>
            <a:ext cx="766600" cy="7340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3-Freeform">
            <a:extLst>
              <a:ext uri="{FF2B5EF4-FFF2-40B4-BE49-F238E27FC236}">
                <a16:creationId xmlns:a16="http://schemas.microsoft.com/office/drawing/2014/main" id="{A49AA6A2-2BED-4C38-A5A5-BBFA5D52CF3F}"/>
              </a:ext>
            </a:extLst>
          </p:cNvPr>
          <p:cNvSpPr/>
          <p:nvPr/>
        </p:nvSpPr>
        <p:spPr>
          <a:xfrm>
            <a:off x="6118304" y="2132069"/>
            <a:ext cx="377109" cy="377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ym typeface="Gill Sans"/>
            </a:endParaRPr>
          </a:p>
        </p:txBody>
      </p:sp>
      <p:sp>
        <p:nvSpPr>
          <p:cNvPr id="22" name="14-RoundedRectangle">
            <a:extLst>
              <a:ext uri="{FF2B5EF4-FFF2-40B4-BE49-F238E27FC236}">
                <a16:creationId xmlns:a16="http://schemas.microsoft.com/office/drawing/2014/main" id="{4DDCD264-26C0-4210-A89D-B9A607A74C81}"/>
              </a:ext>
            </a:extLst>
          </p:cNvPr>
          <p:cNvSpPr/>
          <p:nvPr/>
        </p:nvSpPr>
        <p:spPr>
          <a:xfrm>
            <a:off x="5798496" y="3172369"/>
            <a:ext cx="4978519" cy="10623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5-Oval">
            <a:extLst>
              <a:ext uri="{FF2B5EF4-FFF2-40B4-BE49-F238E27FC236}">
                <a16:creationId xmlns:a16="http://schemas.microsoft.com/office/drawing/2014/main" id="{7FE42274-D82F-481D-BDD8-18D0BCF363D8}"/>
              </a:ext>
            </a:extLst>
          </p:cNvPr>
          <p:cNvSpPr/>
          <p:nvPr/>
        </p:nvSpPr>
        <p:spPr>
          <a:xfrm>
            <a:off x="5923557" y="3283290"/>
            <a:ext cx="766600" cy="7340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16-Rectangle">
            <a:extLst>
              <a:ext uri="{FF2B5EF4-FFF2-40B4-BE49-F238E27FC236}">
                <a16:creationId xmlns:a16="http://schemas.microsoft.com/office/drawing/2014/main" id="{2FD6C7E0-2F9F-46E4-AB49-D3776E1B04CB}"/>
              </a:ext>
            </a:extLst>
          </p:cNvPr>
          <p:cNvSpPr/>
          <p:nvPr/>
        </p:nvSpPr>
        <p:spPr>
          <a:xfrm>
            <a:off x="6819285" y="3494096"/>
            <a:ext cx="3839750" cy="740845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Leaders can farewell employees, speak of their achievements, provide the opportunity to say goodbye and advise of any leaving cards / events</a:t>
            </a:r>
          </a:p>
        </p:txBody>
      </p:sp>
      <p:sp>
        <p:nvSpPr>
          <p:cNvPr id="27" name="17-TextBox">
            <a:extLst>
              <a:ext uri="{FF2B5EF4-FFF2-40B4-BE49-F238E27FC236}">
                <a16:creationId xmlns:a16="http://schemas.microsoft.com/office/drawing/2014/main" id="{70A1FE32-1E0E-465F-8F10-34C8D0CB68D0}"/>
              </a:ext>
            </a:extLst>
          </p:cNvPr>
          <p:cNvSpPr txBox="1"/>
          <p:nvPr/>
        </p:nvSpPr>
        <p:spPr>
          <a:xfrm>
            <a:off x="6819284" y="3273979"/>
            <a:ext cx="1900177" cy="309958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DEPARTING EMPLOYEES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18-Freeform">
            <a:extLst>
              <a:ext uri="{FF2B5EF4-FFF2-40B4-BE49-F238E27FC236}">
                <a16:creationId xmlns:a16="http://schemas.microsoft.com/office/drawing/2014/main" id="{7AE560DF-1ECF-443A-8231-342B938ED306}"/>
              </a:ext>
            </a:extLst>
          </p:cNvPr>
          <p:cNvSpPr/>
          <p:nvPr/>
        </p:nvSpPr>
        <p:spPr>
          <a:xfrm>
            <a:off x="6118303" y="3496065"/>
            <a:ext cx="377109" cy="308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ym typeface="Gill Sans"/>
            </a:endParaRPr>
          </a:p>
        </p:txBody>
      </p:sp>
      <p:sp>
        <p:nvSpPr>
          <p:cNvPr id="29" name="19-RoundedRectangle">
            <a:extLst>
              <a:ext uri="{FF2B5EF4-FFF2-40B4-BE49-F238E27FC236}">
                <a16:creationId xmlns:a16="http://schemas.microsoft.com/office/drawing/2014/main" id="{B474EFB4-EC46-40AA-9AC4-DFFC799DCE2B}"/>
              </a:ext>
            </a:extLst>
          </p:cNvPr>
          <p:cNvSpPr/>
          <p:nvPr/>
        </p:nvSpPr>
        <p:spPr>
          <a:xfrm>
            <a:off x="5101582" y="512937"/>
            <a:ext cx="4978519" cy="10623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0-Oval">
            <a:extLst>
              <a:ext uri="{FF2B5EF4-FFF2-40B4-BE49-F238E27FC236}">
                <a16:creationId xmlns:a16="http://schemas.microsoft.com/office/drawing/2014/main" id="{744E0C6D-A512-444D-A562-BD676D1F1B8D}"/>
              </a:ext>
            </a:extLst>
          </p:cNvPr>
          <p:cNvSpPr/>
          <p:nvPr/>
        </p:nvSpPr>
        <p:spPr>
          <a:xfrm>
            <a:off x="5226643" y="623858"/>
            <a:ext cx="766600" cy="7340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21-Rectangle">
            <a:extLst>
              <a:ext uri="{FF2B5EF4-FFF2-40B4-BE49-F238E27FC236}">
                <a16:creationId xmlns:a16="http://schemas.microsoft.com/office/drawing/2014/main" id="{1058DAD1-6A19-4135-A471-D225D3A4B422}"/>
              </a:ext>
            </a:extLst>
          </p:cNvPr>
          <p:cNvSpPr/>
          <p:nvPr/>
        </p:nvSpPr>
        <p:spPr>
          <a:xfrm>
            <a:off x="6122370" y="777513"/>
            <a:ext cx="3771592" cy="740845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Hiring Managers or recruitment team profile job vacancies internally before externally – inviting people to have a chat about the open roles</a:t>
            </a:r>
          </a:p>
        </p:txBody>
      </p:sp>
      <p:sp>
        <p:nvSpPr>
          <p:cNvPr id="34" name="22-TextBox">
            <a:extLst>
              <a:ext uri="{FF2B5EF4-FFF2-40B4-BE49-F238E27FC236}">
                <a16:creationId xmlns:a16="http://schemas.microsoft.com/office/drawing/2014/main" id="{9F38148D-15A4-42E3-819D-06E7716AB1A7}"/>
              </a:ext>
            </a:extLst>
          </p:cNvPr>
          <p:cNvSpPr txBox="1"/>
          <p:nvPr/>
        </p:nvSpPr>
        <p:spPr>
          <a:xfrm>
            <a:off x="6122370" y="557396"/>
            <a:ext cx="1326302" cy="309958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JOB VACANCIES</a:t>
            </a:r>
          </a:p>
        </p:txBody>
      </p:sp>
      <p:sp>
        <p:nvSpPr>
          <p:cNvPr id="32" name="23-Freeform">
            <a:extLst>
              <a:ext uri="{FF2B5EF4-FFF2-40B4-BE49-F238E27FC236}">
                <a16:creationId xmlns:a16="http://schemas.microsoft.com/office/drawing/2014/main" id="{A8CF632F-ACB0-4ACF-90EE-E49EF270C2CF}"/>
              </a:ext>
            </a:extLst>
          </p:cNvPr>
          <p:cNvSpPr/>
          <p:nvPr/>
        </p:nvSpPr>
        <p:spPr>
          <a:xfrm>
            <a:off x="5421389" y="802353"/>
            <a:ext cx="377109" cy="377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ym typeface="Gill Sans"/>
            </a:endParaRPr>
          </a:p>
        </p:txBody>
      </p:sp>
      <p:pic>
        <p:nvPicPr>
          <p:cNvPr id="10" name="25-Placeholder">
            <a:extLst>
              <a:ext uri="{FF2B5EF4-FFF2-40B4-BE49-F238E27FC236}">
                <a16:creationId xmlns:a16="http://schemas.microsoft.com/office/drawing/2014/main" id="{6644F1DA-7335-690C-0088-E030B28775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r="26975"/>
          <a:stretch/>
        </p:blipFill>
        <p:spPr>
          <a:xfrm>
            <a:off x="2046491" y="906369"/>
            <a:ext cx="2213601" cy="4806937"/>
          </a:xfrm>
        </p:spPr>
      </p:pic>
      <p:sp>
        <p:nvSpPr>
          <p:cNvPr id="39" name="Freeform 60">
            <a:extLst>
              <a:ext uri="{FF2B5EF4-FFF2-40B4-BE49-F238E27FC236}">
                <a16:creationId xmlns:a16="http://schemas.microsoft.com/office/drawing/2014/main" id="{5BC5A551-D9F2-1240-BA8E-E246414B0691}"/>
              </a:ext>
            </a:extLst>
          </p:cNvPr>
          <p:cNvSpPr>
            <a:spLocks noEditPoints="1"/>
          </p:cNvSpPr>
          <p:nvPr/>
        </p:nvSpPr>
        <p:spPr bwMode="auto">
          <a:xfrm>
            <a:off x="10350379" y="-116061"/>
            <a:ext cx="1097280" cy="891542"/>
          </a:xfrm>
          <a:custGeom>
            <a:avLst/>
            <a:gdLst/>
            <a:ahLst/>
            <a:cxnLst>
              <a:cxn ang="0">
                <a:pos x="50" y="19"/>
              </a:cxn>
              <a:cxn ang="0">
                <a:pos x="25" y="37"/>
              </a:cxn>
              <a:cxn ang="0">
                <a:pos x="19" y="36"/>
              </a:cxn>
              <a:cxn ang="0">
                <a:pos x="9" y="41"/>
              </a:cxn>
              <a:cxn ang="0">
                <a:pos x="6" y="42"/>
              </a:cxn>
              <a:cxn ang="0">
                <a:pos x="6" y="42"/>
              </a:cxn>
              <a:cxn ang="0">
                <a:pos x="4" y="41"/>
              </a:cxn>
              <a:cxn ang="0">
                <a:pos x="5" y="39"/>
              </a:cxn>
              <a:cxn ang="0">
                <a:pos x="9" y="33"/>
              </a:cxn>
              <a:cxn ang="0">
                <a:pos x="0" y="19"/>
              </a:cxn>
              <a:cxn ang="0">
                <a:pos x="25" y="0"/>
              </a:cxn>
              <a:cxn ang="0">
                <a:pos x="50" y="19"/>
              </a:cxn>
              <a:cxn ang="0">
                <a:pos x="4" y="19"/>
              </a:cxn>
              <a:cxn ang="0">
                <a:pos x="12" y="29"/>
              </a:cxn>
              <a:cxn ang="0">
                <a:pos x="15" y="31"/>
              </a:cxn>
              <a:cxn ang="0">
                <a:pos x="14" y="34"/>
              </a:cxn>
              <a:cxn ang="0">
                <a:pos x="16" y="33"/>
              </a:cxn>
              <a:cxn ang="0">
                <a:pos x="18" y="32"/>
              </a:cxn>
              <a:cxn ang="0">
                <a:pos x="19" y="32"/>
              </a:cxn>
              <a:cxn ang="0">
                <a:pos x="25" y="32"/>
              </a:cxn>
              <a:cxn ang="0">
                <a:pos x="45" y="19"/>
              </a:cxn>
              <a:cxn ang="0">
                <a:pos x="25" y="5"/>
              </a:cxn>
              <a:cxn ang="0">
                <a:pos x="4" y="19"/>
              </a:cxn>
              <a:cxn ang="0">
                <a:pos x="58" y="48"/>
              </a:cxn>
              <a:cxn ang="0">
                <a:pos x="59" y="50"/>
              </a:cxn>
              <a:cxn ang="0">
                <a:pos x="58" y="51"/>
              </a:cxn>
              <a:cxn ang="0">
                <a:pos x="55" y="50"/>
              </a:cxn>
              <a:cxn ang="0">
                <a:pos x="45" y="46"/>
              </a:cxn>
              <a:cxn ang="0">
                <a:pos x="39" y="46"/>
              </a:cxn>
              <a:cxn ang="0">
                <a:pos x="22" y="41"/>
              </a:cxn>
              <a:cxn ang="0">
                <a:pos x="25" y="42"/>
              </a:cxn>
              <a:cxn ang="0">
                <a:pos x="45" y="35"/>
              </a:cxn>
              <a:cxn ang="0">
                <a:pos x="55" y="19"/>
              </a:cxn>
              <a:cxn ang="0">
                <a:pos x="54" y="13"/>
              </a:cxn>
              <a:cxn ang="0">
                <a:pos x="64" y="28"/>
              </a:cxn>
              <a:cxn ang="0">
                <a:pos x="54" y="42"/>
              </a:cxn>
              <a:cxn ang="0">
                <a:pos x="58" y="48"/>
              </a:cxn>
            </a:cxnLst>
            <a:rect l="0" t="0" r="r" b="b"/>
            <a:pathLst>
              <a:path w="64" h="51">
                <a:moveTo>
                  <a:pt x="50" y="19"/>
                </a:moveTo>
                <a:cubicBezTo>
                  <a:pt x="50" y="29"/>
                  <a:pt x="39" y="37"/>
                  <a:pt x="25" y="37"/>
                </a:cubicBezTo>
                <a:cubicBezTo>
                  <a:pt x="23" y="37"/>
                  <a:pt x="21" y="37"/>
                  <a:pt x="19" y="36"/>
                </a:cubicBezTo>
                <a:cubicBezTo>
                  <a:pt x="16" y="39"/>
                  <a:pt x="12" y="40"/>
                  <a:pt x="9" y="41"/>
                </a:cubicBezTo>
                <a:cubicBezTo>
                  <a:pt x="8" y="41"/>
                  <a:pt x="7" y="41"/>
                  <a:pt x="6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5" y="42"/>
                  <a:pt x="4" y="41"/>
                  <a:pt x="4" y="41"/>
                </a:cubicBezTo>
                <a:cubicBezTo>
                  <a:pt x="4" y="40"/>
                  <a:pt x="5" y="39"/>
                  <a:pt x="5" y="39"/>
                </a:cubicBezTo>
                <a:cubicBezTo>
                  <a:pt x="6" y="37"/>
                  <a:pt x="8" y="36"/>
                  <a:pt x="9" y="33"/>
                </a:cubicBezTo>
                <a:cubicBezTo>
                  <a:pt x="3" y="30"/>
                  <a:pt x="0" y="25"/>
                  <a:pt x="0" y="19"/>
                </a:cubicBezTo>
                <a:cubicBezTo>
                  <a:pt x="0" y="9"/>
                  <a:pt x="11" y="0"/>
                  <a:pt x="25" y="0"/>
                </a:cubicBezTo>
                <a:cubicBezTo>
                  <a:pt x="39" y="0"/>
                  <a:pt x="50" y="9"/>
                  <a:pt x="50" y="19"/>
                </a:cubicBezTo>
                <a:close/>
                <a:moveTo>
                  <a:pt x="4" y="19"/>
                </a:moveTo>
                <a:cubicBezTo>
                  <a:pt x="4" y="23"/>
                  <a:pt x="7" y="26"/>
                  <a:pt x="12" y="29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4"/>
                  <a:pt x="14" y="34"/>
                  <a:pt x="14" y="34"/>
                </a:cubicBezTo>
                <a:cubicBezTo>
                  <a:pt x="15" y="34"/>
                  <a:pt x="15" y="33"/>
                  <a:pt x="16" y="33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1" y="32"/>
                  <a:pt x="23" y="32"/>
                  <a:pt x="25" y="32"/>
                </a:cubicBezTo>
                <a:cubicBezTo>
                  <a:pt x="36" y="32"/>
                  <a:pt x="45" y="26"/>
                  <a:pt x="45" y="19"/>
                </a:cubicBezTo>
                <a:cubicBezTo>
                  <a:pt x="45" y="11"/>
                  <a:pt x="36" y="5"/>
                  <a:pt x="25" y="5"/>
                </a:cubicBezTo>
                <a:cubicBezTo>
                  <a:pt x="14" y="5"/>
                  <a:pt x="4" y="11"/>
                  <a:pt x="4" y="19"/>
                </a:cubicBezTo>
                <a:close/>
                <a:moveTo>
                  <a:pt x="58" y="48"/>
                </a:moveTo>
                <a:cubicBezTo>
                  <a:pt x="59" y="49"/>
                  <a:pt x="59" y="49"/>
                  <a:pt x="59" y="50"/>
                </a:cubicBezTo>
                <a:cubicBezTo>
                  <a:pt x="59" y="50"/>
                  <a:pt x="58" y="51"/>
                  <a:pt x="58" y="51"/>
                </a:cubicBezTo>
                <a:cubicBezTo>
                  <a:pt x="57" y="51"/>
                  <a:pt x="56" y="50"/>
                  <a:pt x="55" y="50"/>
                </a:cubicBezTo>
                <a:cubicBezTo>
                  <a:pt x="51" y="49"/>
                  <a:pt x="48" y="48"/>
                  <a:pt x="45" y="46"/>
                </a:cubicBezTo>
                <a:cubicBezTo>
                  <a:pt x="43" y="46"/>
                  <a:pt x="41" y="46"/>
                  <a:pt x="39" y="46"/>
                </a:cubicBezTo>
                <a:cubicBezTo>
                  <a:pt x="32" y="46"/>
                  <a:pt x="26" y="44"/>
                  <a:pt x="22" y="41"/>
                </a:cubicBezTo>
                <a:cubicBezTo>
                  <a:pt x="23" y="42"/>
                  <a:pt x="24" y="42"/>
                  <a:pt x="25" y="42"/>
                </a:cubicBezTo>
                <a:cubicBezTo>
                  <a:pt x="33" y="42"/>
                  <a:pt x="40" y="39"/>
                  <a:pt x="45" y="35"/>
                </a:cubicBezTo>
                <a:cubicBezTo>
                  <a:pt x="51" y="31"/>
                  <a:pt x="55" y="25"/>
                  <a:pt x="55" y="19"/>
                </a:cubicBezTo>
                <a:cubicBezTo>
                  <a:pt x="55" y="17"/>
                  <a:pt x="54" y="15"/>
                  <a:pt x="54" y="13"/>
                </a:cubicBezTo>
                <a:cubicBezTo>
                  <a:pt x="60" y="17"/>
                  <a:pt x="64" y="22"/>
                  <a:pt x="64" y="28"/>
                </a:cubicBezTo>
                <a:cubicBezTo>
                  <a:pt x="64" y="34"/>
                  <a:pt x="60" y="39"/>
                  <a:pt x="54" y="42"/>
                </a:cubicBezTo>
                <a:cubicBezTo>
                  <a:pt x="55" y="45"/>
                  <a:pt x="57" y="47"/>
                  <a:pt x="58" y="4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40" name="26-Rectangle">
            <a:extLst>
              <a:ext uri="{FF2B5EF4-FFF2-40B4-BE49-F238E27FC236}">
                <a16:creationId xmlns:a16="http://schemas.microsoft.com/office/drawing/2014/main" id="{E24549C5-1C17-8646-B68D-1638F1082EFC}"/>
              </a:ext>
            </a:extLst>
          </p:cNvPr>
          <p:cNvSpPr/>
          <p:nvPr/>
        </p:nvSpPr>
        <p:spPr>
          <a:xfrm flipH="1">
            <a:off x="2376194" y="2637137"/>
            <a:ext cx="1595177" cy="1387176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+mj-lt"/>
                <a:ea typeface="+mj-ea"/>
                <a:cs typeface="+mn-ea"/>
                <a:sym typeface="+mn-lt"/>
              </a:rPr>
              <a:t>MOVERS AND SHAKERS</a:t>
            </a:r>
            <a:endParaRPr lang="zh-CN" altLang="en-US" sz="2800" dirty="0">
              <a:solidFill>
                <a:srgbClr val="C00000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41" name="26-Rectangle">
            <a:extLst>
              <a:ext uri="{FF2B5EF4-FFF2-40B4-BE49-F238E27FC236}">
                <a16:creationId xmlns:a16="http://schemas.microsoft.com/office/drawing/2014/main" id="{0F35389E-28C4-F049-840D-70533F7B48F7}"/>
              </a:ext>
            </a:extLst>
          </p:cNvPr>
          <p:cNvSpPr/>
          <p:nvPr/>
        </p:nvSpPr>
        <p:spPr>
          <a:xfrm flipH="1">
            <a:off x="2423217" y="2661305"/>
            <a:ext cx="1595177" cy="1387176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lt"/>
                <a:ea typeface="+mj-ea"/>
                <a:cs typeface="+mn-ea"/>
                <a:sym typeface="+mn-lt"/>
              </a:rPr>
              <a:t>MOVERS AND SHAKERS</a:t>
            </a:r>
            <a:endParaRPr lang="zh-CN" altLang="en-US" sz="2800" dirty="0">
              <a:solidFill>
                <a:schemeClr val="bg1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pic>
        <p:nvPicPr>
          <p:cNvPr id="44" name="2-Placeholder">
            <a:extLst>
              <a:ext uri="{FF2B5EF4-FFF2-40B4-BE49-F238E27FC236}">
                <a16:creationId xmlns:a16="http://schemas.microsoft.com/office/drawing/2014/main" id="{387955EB-6483-1046-AF81-B4E38A80C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7413" y="4575119"/>
            <a:ext cx="809561" cy="809561"/>
          </a:xfrm>
          <a:custGeom>
            <a:avLst/>
            <a:gdLst>
              <a:gd name="connsiteX0" fmla="*/ 1140862 w 2281724"/>
              <a:gd name="connsiteY0" fmla="*/ 0 h 2281724"/>
              <a:gd name="connsiteX1" fmla="*/ 2281724 w 2281724"/>
              <a:gd name="connsiteY1" fmla="*/ 1140862 h 2281724"/>
              <a:gd name="connsiteX2" fmla="*/ 1140862 w 2281724"/>
              <a:gd name="connsiteY2" fmla="*/ 2281724 h 2281724"/>
              <a:gd name="connsiteX3" fmla="*/ 0 w 2281724"/>
              <a:gd name="connsiteY3" fmla="*/ 1140862 h 2281724"/>
              <a:gd name="connsiteX4" fmla="*/ 1140862 w 2281724"/>
              <a:gd name="connsiteY4" fmla="*/ 0 h 228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724" h="2281724">
                <a:moveTo>
                  <a:pt x="1140862" y="0"/>
                </a:moveTo>
                <a:cubicBezTo>
                  <a:pt x="1770943" y="0"/>
                  <a:pt x="2281724" y="510781"/>
                  <a:pt x="2281724" y="1140862"/>
                </a:cubicBezTo>
                <a:cubicBezTo>
                  <a:pt x="2281724" y="1770943"/>
                  <a:pt x="1770943" y="2281724"/>
                  <a:pt x="1140862" y="2281724"/>
                </a:cubicBezTo>
                <a:cubicBezTo>
                  <a:pt x="510781" y="2281724"/>
                  <a:pt x="0" y="1770943"/>
                  <a:pt x="0" y="1140862"/>
                </a:cubicBezTo>
                <a:cubicBezTo>
                  <a:pt x="0" y="510781"/>
                  <a:pt x="510781" y="0"/>
                  <a:pt x="1140862" y="0"/>
                </a:cubicBezTo>
                <a:close/>
              </a:path>
            </a:pathLst>
          </a:custGeom>
        </p:spPr>
      </p:pic>
      <p:sp>
        <p:nvSpPr>
          <p:cNvPr id="47" name="21-Rectangle">
            <a:extLst>
              <a:ext uri="{FF2B5EF4-FFF2-40B4-BE49-F238E27FC236}">
                <a16:creationId xmlns:a16="http://schemas.microsoft.com/office/drawing/2014/main" id="{C11D57BC-5378-D846-8767-F75C79BBDE9E}"/>
              </a:ext>
            </a:extLst>
          </p:cNvPr>
          <p:cNvSpPr/>
          <p:nvPr/>
        </p:nvSpPr>
        <p:spPr>
          <a:xfrm>
            <a:off x="6757159" y="2090007"/>
            <a:ext cx="3771592" cy="740845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Leaders can introduce new starters by profiling their role, highlight of experience, but most importantly, some getting </a:t>
            </a:r>
          </a:p>
        </p:txBody>
      </p:sp>
      <p:sp>
        <p:nvSpPr>
          <p:cNvPr id="48" name="22-TextBox">
            <a:extLst>
              <a:ext uri="{FF2B5EF4-FFF2-40B4-BE49-F238E27FC236}">
                <a16:creationId xmlns:a16="http://schemas.microsoft.com/office/drawing/2014/main" id="{29E1F55D-0DFC-FA4B-AE50-870B03C67A64}"/>
              </a:ext>
            </a:extLst>
          </p:cNvPr>
          <p:cNvSpPr txBox="1"/>
          <p:nvPr/>
        </p:nvSpPr>
        <p:spPr>
          <a:xfrm>
            <a:off x="6757159" y="1869890"/>
            <a:ext cx="1275006" cy="309958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NEW STARTERS</a:t>
            </a:r>
          </a:p>
        </p:txBody>
      </p:sp>
      <p:pic>
        <p:nvPicPr>
          <p:cNvPr id="5" name="Picture 4" descr="A red square with white text&#10;&#10;AI-generated content may be incorrect.">
            <a:extLst>
              <a:ext uri="{FF2B5EF4-FFF2-40B4-BE49-F238E27FC236}">
                <a16:creationId xmlns:a16="http://schemas.microsoft.com/office/drawing/2014/main" id="{2014C620-97B5-C54A-D331-8B1B36D84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39" y="5153405"/>
            <a:ext cx="1704595" cy="17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15"/>
    </mc:Choice>
    <mc:Fallback xmlns="">
      <p:transition spd="slow" advTm="736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-Line"/>
          <p:cNvSpPr/>
          <p:nvPr/>
        </p:nvSpPr>
        <p:spPr>
          <a:xfrm flipH="1">
            <a:off x="758890" y="2215749"/>
            <a:ext cx="24477" cy="4310226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2" name="2-Rectangle"/>
          <p:cNvSpPr/>
          <p:nvPr/>
        </p:nvSpPr>
        <p:spPr>
          <a:xfrm>
            <a:off x="895226" y="4162080"/>
            <a:ext cx="2117921" cy="20805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3" name="3-Freeform"/>
          <p:cNvSpPr/>
          <p:nvPr/>
        </p:nvSpPr>
        <p:spPr>
          <a:xfrm>
            <a:off x="783367" y="1768317"/>
            <a:ext cx="2237161" cy="447432"/>
          </a:xfrm>
          <a:custGeom>
            <a:avLst/>
            <a:gdLst>
              <a:gd name="connsiteX0" fmla="*/ 0 w 1641451"/>
              <a:gd name="connsiteY0" fmla="*/ 0 h 328290"/>
              <a:gd name="connsiteX1" fmla="*/ 1641451 w 1641451"/>
              <a:gd name="connsiteY1" fmla="*/ 0 h 328290"/>
              <a:gd name="connsiteX2" fmla="*/ 1641451 w 1641451"/>
              <a:gd name="connsiteY2" fmla="*/ 328290 h 328290"/>
              <a:gd name="connsiteX3" fmla="*/ 0 w 1641451"/>
              <a:gd name="connsiteY3" fmla="*/ 328290 h 328290"/>
              <a:gd name="connsiteX4" fmla="*/ 0 w 1641451"/>
              <a:gd name="connsiteY4" fmla="*/ 0 h 3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451" h="328290">
                <a:moveTo>
                  <a:pt x="0" y="0"/>
                </a:moveTo>
                <a:lnTo>
                  <a:pt x="1641451" y="0"/>
                </a:lnTo>
                <a:lnTo>
                  <a:pt x="1641451" y="328290"/>
                </a:lnTo>
                <a:lnTo>
                  <a:pt x="0" y="3282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027" tIns="44027" rIns="44027" bIns="44027" numCol="1" spcCol="1270" anchor="ctr" anchorCtr="0">
            <a:noAutofit/>
          </a:bodyPr>
          <a:lstStyle/>
          <a:p>
            <a:pPr algn="ctr" defTabSz="7704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3">
              <a:cs typeface="+mn-ea"/>
              <a:sym typeface="+mn-lt"/>
            </a:endParaRPr>
          </a:p>
        </p:txBody>
      </p:sp>
      <p:sp>
        <p:nvSpPr>
          <p:cNvPr id="14" name="4-Line"/>
          <p:cNvSpPr/>
          <p:nvPr/>
        </p:nvSpPr>
        <p:spPr>
          <a:xfrm>
            <a:off x="3308532" y="2215750"/>
            <a:ext cx="5140" cy="4310226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6" name="5-Rectangle"/>
          <p:cNvSpPr/>
          <p:nvPr/>
        </p:nvSpPr>
        <p:spPr>
          <a:xfrm>
            <a:off x="3420390" y="4162080"/>
            <a:ext cx="2117921" cy="20805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7" name="6-Freeform"/>
          <p:cNvSpPr/>
          <p:nvPr/>
        </p:nvSpPr>
        <p:spPr>
          <a:xfrm>
            <a:off x="3308533" y="1768317"/>
            <a:ext cx="2237161" cy="447432"/>
          </a:xfrm>
          <a:custGeom>
            <a:avLst/>
            <a:gdLst>
              <a:gd name="connsiteX0" fmla="*/ 0 w 1641451"/>
              <a:gd name="connsiteY0" fmla="*/ 0 h 328290"/>
              <a:gd name="connsiteX1" fmla="*/ 1641451 w 1641451"/>
              <a:gd name="connsiteY1" fmla="*/ 0 h 328290"/>
              <a:gd name="connsiteX2" fmla="*/ 1641451 w 1641451"/>
              <a:gd name="connsiteY2" fmla="*/ 328290 h 328290"/>
              <a:gd name="connsiteX3" fmla="*/ 0 w 1641451"/>
              <a:gd name="connsiteY3" fmla="*/ 328290 h 328290"/>
              <a:gd name="connsiteX4" fmla="*/ 0 w 1641451"/>
              <a:gd name="connsiteY4" fmla="*/ 0 h 3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451" h="328290">
                <a:moveTo>
                  <a:pt x="0" y="0"/>
                </a:moveTo>
                <a:lnTo>
                  <a:pt x="1641451" y="0"/>
                </a:lnTo>
                <a:lnTo>
                  <a:pt x="1641451" y="328290"/>
                </a:lnTo>
                <a:lnTo>
                  <a:pt x="0" y="3282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027" tIns="44027" rIns="44027" bIns="44027" numCol="1" spcCol="1270" anchor="ctr" anchorCtr="0">
            <a:noAutofit/>
          </a:bodyPr>
          <a:lstStyle/>
          <a:p>
            <a:pPr algn="ctr" defTabSz="7704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3">
              <a:cs typeface="+mn-ea"/>
              <a:sym typeface="+mn-lt"/>
            </a:endParaRPr>
          </a:p>
        </p:txBody>
      </p:sp>
      <p:sp>
        <p:nvSpPr>
          <p:cNvPr id="19" name="7-Line"/>
          <p:cNvSpPr/>
          <p:nvPr/>
        </p:nvSpPr>
        <p:spPr>
          <a:xfrm>
            <a:off x="5833696" y="2215749"/>
            <a:ext cx="7385" cy="4329776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3" name="8-Rectangle"/>
          <p:cNvSpPr/>
          <p:nvPr/>
        </p:nvSpPr>
        <p:spPr>
          <a:xfrm>
            <a:off x="5945555" y="4162080"/>
            <a:ext cx="2117921" cy="20805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4" name="9-Freeform"/>
          <p:cNvSpPr/>
          <p:nvPr/>
        </p:nvSpPr>
        <p:spPr>
          <a:xfrm>
            <a:off x="5833697" y="1768317"/>
            <a:ext cx="2237161" cy="447432"/>
          </a:xfrm>
          <a:custGeom>
            <a:avLst/>
            <a:gdLst>
              <a:gd name="connsiteX0" fmla="*/ 0 w 1641451"/>
              <a:gd name="connsiteY0" fmla="*/ 0 h 328290"/>
              <a:gd name="connsiteX1" fmla="*/ 1641451 w 1641451"/>
              <a:gd name="connsiteY1" fmla="*/ 0 h 328290"/>
              <a:gd name="connsiteX2" fmla="*/ 1641451 w 1641451"/>
              <a:gd name="connsiteY2" fmla="*/ 328290 h 328290"/>
              <a:gd name="connsiteX3" fmla="*/ 0 w 1641451"/>
              <a:gd name="connsiteY3" fmla="*/ 328290 h 328290"/>
              <a:gd name="connsiteX4" fmla="*/ 0 w 1641451"/>
              <a:gd name="connsiteY4" fmla="*/ 0 h 3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451" h="328290">
                <a:moveTo>
                  <a:pt x="0" y="0"/>
                </a:moveTo>
                <a:lnTo>
                  <a:pt x="1641451" y="0"/>
                </a:lnTo>
                <a:lnTo>
                  <a:pt x="1641451" y="328290"/>
                </a:lnTo>
                <a:lnTo>
                  <a:pt x="0" y="3282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027" tIns="44027" rIns="44027" bIns="44027" numCol="1" spcCol="1270" anchor="ctr" anchorCtr="0">
            <a:noAutofit/>
          </a:bodyPr>
          <a:lstStyle/>
          <a:p>
            <a:pPr algn="ctr" defTabSz="7704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3">
              <a:cs typeface="+mn-ea"/>
              <a:sym typeface="+mn-lt"/>
            </a:endParaRPr>
          </a:p>
        </p:txBody>
      </p:sp>
      <p:sp>
        <p:nvSpPr>
          <p:cNvPr id="35" name="10-Line"/>
          <p:cNvSpPr/>
          <p:nvPr/>
        </p:nvSpPr>
        <p:spPr>
          <a:xfrm>
            <a:off x="8358862" y="2215749"/>
            <a:ext cx="0" cy="4349511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7" name="11-Rectangle"/>
          <p:cNvSpPr/>
          <p:nvPr/>
        </p:nvSpPr>
        <p:spPr>
          <a:xfrm>
            <a:off x="8470721" y="4162080"/>
            <a:ext cx="2117921" cy="20805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8" name="12-Freeform"/>
          <p:cNvSpPr/>
          <p:nvPr/>
        </p:nvSpPr>
        <p:spPr>
          <a:xfrm>
            <a:off x="8358862" y="1768317"/>
            <a:ext cx="2237161" cy="447432"/>
          </a:xfrm>
          <a:custGeom>
            <a:avLst/>
            <a:gdLst>
              <a:gd name="connsiteX0" fmla="*/ 0 w 1641451"/>
              <a:gd name="connsiteY0" fmla="*/ 0 h 328290"/>
              <a:gd name="connsiteX1" fmla="*/ 1641451 w 1641451"/>
              <a:gd name="connsiteY1" fmla="*/ 0 h 328290"/>
              <a:gd name="connsiteX2" fmla="*/ 1641451 w 1641451"/>
              <a:gd name="connsiteY2" fmla="*/ 328290 h 328290"/>
              <a:gd name="connsiteX3" fmla="*/ 0 w 1641451"/>
              <a:gd name="connsiteY3" fmla="*/ 328290 h 328290"/>
              <a:gd name="connsiteX4" fmla="*/ 0 w 1641451"/>
              <a:gd name="connsiteY4" fmla="*/ 0 h 3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451" h="328290">
                <a:moveTo>
                  <a:pt x="0" y="0"/>
                </a:moveTo>
                <a:lnTo>
                  <a:pt x="1641451" y="0"/>
                </a:lnTo>
                <a:lnTo>
                  <a:pt x="1641451" y="328290"/>
                </a:lnTo>
                <a:lnTo>
                  <a:pt x="0" y="3282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027" tIns="44027" rIns="44027" bIns="44027" numCol="1" spcCol="1270" anchor="ctr" anchorCtr="0">
            <a:noAutofit/>
          </a:bodyPr>
          <a:lstStyle/>
          <a:p>
            <a:pPr algn="ctr" defTabSz="7704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3">
              <a:cs typeface="+mn-ea"/>
              <a:sym typeface="+mn-lt"/>
            </a:endParaRPr>
          </a:p>
        </p:txBody>
      </p:sp>
      <p:sp>
        <p:nvSpPr>
          <p:cNvPr id="40" name="14-TextBox"/>
          <p:cNvSpPr txBox="1">
            <a:spLocks/>
          </p:cNvSpPr>
          <p:nvPr/>
        </p:nvSpPr>
        <p:spPr bwMode="auto">
          <a:xfrm>
            <a:off x="814373" y="4229194"/>
            <a:ext cx="2310629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170" fontAlgn="base">
              <a:spcBef>
                <a:spcPts val="1333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Blurb should come from hiring leader or recruitment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Offer internally first!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Offer a discussion 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Detail the employee finders fee if you offer one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Include link to the job description / advert</a:t>
            </a:r>
          </a:p>
        </p:txBody>
      </p:sp>
      <p:sp>
        <p:nvSpPr>
          <p:cNvPr id="30" name="21-TextBox"/>
          <p:cNvSpPr txBox="1"/>
          <p:nvPr/>
        </p:nvSpPr>
        <p:spPr>
          <a:xfrm>
            <a:off x="793884" y="1820555"/>
            <a:ext cx="1488206" cy="340735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JOB VACANCIES</a:t>
            </a:r>
          </a:p>
        </p:txBody>
      </p:sp>
      <p:sp>
        <p:nvSpPr>
          <p:cNvPr id="31" name="22-TextBox"/>
          <p:cNvSpPr txBox="1"/>
          <p:nvPr/>
        </p:nvSpPr>
        <p:spPr>
          <a:xfrm>
            <a:off x="3399948" y="1807954"/>
            <a:ext cx="1430498" cy="340735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NEW STARTERS</a:t>
            </a:r>
          </a:p>
        </p:txBody>
      </p:sp>
      <p:sp>
        <p:nvSpPr>
          <p:cNvPr id="47" name="23-TextBox"/>
          <p:cNvSpPr txBox="1"/>
          <p:nvPr/>
        </p:nvSpPr>
        <p:spPr>
          <a:xfrm>
            <a:off x="5940758" y="1821666"/>
            <a:ext cx="2142231" cy="340735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DEPARTING EMPLOYEES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24-TextBox"/>
          <p:cNvSpPr txBox="1"/>
          <p:nvPr/>
        </p:nvSpPr>
        <p:spPr>
          <a:xfrm>
            <a:off x="8536744" y="1821666"/>
            <a:ext cx="1302257" cy="340735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PROMOTIONS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26-Rectangle">
            <a:extLst>
              <a:ext uri="{FF2B5EF4-FFF2-40B4-BE49-F238E27FC236}">
                <a16:creationId xmlns:a16="http://schemas.microsoft.com/office/drawing/2014/main" id="{DEACD0D6-E40E-B86E-580B-20034DD2E7DD}"/>
              </a:ext>
            </a:extLst>
          </p:cNvPr>
          <p:cNvSpPr/>
          <p:nvPr/>
        </p:nvSpPr>
        <p:spPr>
          <a:xfrm flipH="1">
            <a:off x="166773" y="332025"/>
            <a:ext cx="4817642" cy="525401"/>
          </a:xfrm>
          <a:prstGeom prst="rect">
            <a:avLst/>
          </a:prstGeom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lt"/>
                <a:ea typeface="+mj-ea"/>
                <a:cs typeface="+mn-ea"/>
                <a:sym typeface="+mn-lt"/>
              </a:rPr>
              <a:t>WHAT TO INCLUDE AND PROFILE</a:t>
            </a:r>
            <a:endParaRPr lang="zh-CN" altLang="en-US" sz="2800" dirty="0">
              <a:solidFill>
                <a:schemeClr val="accent1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20" name="27-Rectangle">
            <a:extLst>
              <a:ext uri="{FF2B5EF4-FFF2-40B4-BE49-F238E27FC236}">
                <a16:creationId xmlns:a16="http://schemas.microsoft.com/office/drawing/2014/main" id="{2F90F015-C3E8-10C1-733E-94BFCDE2C93E}"/>
              </a:ext>
            </a:extLst>
          </p:cNvPr>
          <p:cNvSpPr/>
          <p:nvPr/>
        </p:nvSpPr>
        <p:spPr>
          <a:xfrm flipH="1">
            <a:off x="166774" y="865506"/>
            <a:ext cx="10159617" cy="586957"/>
          </a:xfrm>
          <a:prstGeom prst="rect">
            <a:avLst/>
          </a:prstGeom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You can </a:t>
            </a:r>
            <a:r>
              <a:rPr lang="en-US" altLang="zh-CN" sz="1600" dirty="0" err="1">
                <a:solidFill>
                  <a:schemeClr val="accent1"/>
                </a:solidFill>
                <a:cs typeface="+mn-ea"/>
                <a:sym typeface="+mn-lt"/>
              </a:rPr>
              <a:t>personalise</a:t>
            </a:r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 this to your company tone and employee value proposition. Ponder, what are you trying to achieve? </a:t>
            </a:r>
          </a:p>
          <a:p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E.g. in a lot of employee surveys, employees say they don’t know about promotions or jobs, but this highlights them!</a:t>
            </a:r>
          </a:p>
        </p:txBody>
      </p:sp>
      <p:pic>
        <p:nvPicPr>
          <p:cNvPr id="52" name="28-Placeholder">
            <a:extLst>
              <a:ext uri="{FF2B5EF4-FFF2-40B4-BE49-F238E27FC236}">
                <a16:creationId xmlns:a16="http://schemas.microsoft.com/office/drawing/2014/main" id="{1614AC0F-EA28-DD90-A540-DA9BB06C79C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r="11139"/>
          <a:stretch/>
        </p:blipFill>
        <p:spPr>
          <a:xfrm>
            <a:off x="895226" y="2349978"/>
            <a:ext cx="2117921" cy="1812101"/>
          </a:xfrm>
        </p:spPr>
      </p:pic>
      <p:pic>
        <p:nvPicPr>
          <p:cNvPr id="53" name="29-Placeholder">
            <a:extLst>
              <a:ext uri="{FF2B5EF4-FFF2-40B4-BE49-F238E27FC236}">
                <a16:creationId xmlns:a16="http://schemas.microsoft.com/office/drawing/2014/main" id="{5C6DB443-18D0-DD05-8BB7-A679D4AD6A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" b="3"/>
          <a:stretch/>
        </p:blipFill>
        <p:spPr>
          <a:xfrm>
            <a:off x="3420390" y="2349978"/>
            <a:ext cx="2117921" cy="1812101"/>
          </a:xfrm>
        </p:spPr>
      </p:pic>
      <p:pic>
        <p:nvPicPr>
          <p:cNvPr id="54" name="30-Placeholder">
            <a:extLst>
              <a:ext uri="{FF2B5EF4-FFF2-40B4-BE49-F238E27FC236}">
                <a16:creationId xmlns:a16="http://schemas.microsoft.com/office/drawing/2014/main" id="{11032543-B5CE-B2CF-65ED-D70CB23746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" b="3"/>
          <a:stretch/>
        </p:blipFill>
        <p:spPr>
          <a:xfrm>
            <a:off x="5945555" y="2349978"/>
            <a:ext cx="2117921" cy="1812101"/>
          </a:xfrm>
        </p:spPr>
      </p:pic>
      <p:pic>
        <p:nvPicPr>
          <p:cNvPr id="55" name="31-Placeholder">
            <a:extLst>
              <a:ext uri="{FF2B5EF4-FFF2-40B4-BE49-F238E27FC236}">
                <a16:creationId xmlns:a16="http://schemas.microsoft.com/office/drawing/2014/main" id="{19668452-7A34-77A5-630D-415E9A135D6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3" b="3"/>
          <a:stretch/>
        </p:blipFill>
        <p:spPr>
          <a:xfrm>
            <a:off x="8470721" y="2349978"/>
            <a:ext cx="2117921" cy="1812101"/>
          </a:xfrm>
        </p:spPr>
      </p:pic>
      <p:sp>
        <p:nvSpPr>
          <p:cNvPr id="9" name="Freeform 60">
            <a:extLst>
              <a:ext uri="{FF2B5EF4-FFF2-40B4-BE49-F238E27FC236}">
                <a16:creationId xmlns:a16="http://schemas.microsoft.com/office/drawing/2014/main" id="{BD863F53-5FB5-C55E-88FB-5795AED37334}"/>
              </a:ext>
            </a:extLst>
          </p:cNvPr>
          <p:cNvSpPr>
            <a:spLocks noEditPoints="1"/>
          </p:cNvSpPr>
          <p:nvPr/>
        </p:nvSpPr>
        <p:spPr bwMode="auto">
          <a:xfrm>
            <a:off x="10848341" y="327472"/>
            <a:ext cx="1097280" cy="891542"/>
          </a:xfrm>
          <a:custGeom>
            <a:avLst/>
            <a:gdLst/>
            <a:ahLst/>
            <a:cxnLst>
              <a:cxn ang="0">
                <a:pos x="50" y="19"/>
              </a:cxn>
              <a:cxn ang="0">
                <a:pos x="25" y="37"/>
              </a:cxn>
              <a:cxn ang="0">
                <a:pos x="19" y="36"/>
              </a:cxn>
              <a:cxn ang="0">
                <a:pos x="9" y="41"/>
              </a:cxn>
              <a:cxn ang="0">
                <a:pos x="6" y="42"/>
              </a:cxn>
              <a:cxn ang="0">
                <a:pos x="6" y="42"/>
              </a:cxn>
              <a:cxn ang="0">
                <a:pos x="4" y="41"/>
              </a:cxn>
              <a:cxn ang="0">
                <a:pos x="5" y="39"/>
              </a:cxn>
              <a:cxn ang="0">
                <a:pos x="9" y="33"/>
              </a:cxn>
              <a:cxn ang="0">
                <a:pos x="0" y="19"/>
              </a:cxn>
              <a:cxn ang="0">
                <a:pos x="25" y="0"/>
              </a:cxn>
              <a:cxn ang="0">
                <a:pos x="50" y="19"/>
              </a:cxn>
              <a:cxn ang="0">
                <a:pos x="4" y="19"/>
              </a:cxn>
              <a:cxn ang="0">
                <a:pos x="12" y="29"/>
              </a:cxn>
              <a:cxn ang="0">
                <a:pos x="15" y="31"/>
              </a:cxn>
              <a:cxn ang="0">
                <a:pos x="14" y="34"/>
              </a:cxn>
              <a:cxn ang="0">
                <a:pos x="16" y="33"/>
              </a:cxn>
              <a:cxn ang="0">
                <a:pos x="18" y="32"/>
              </a:cxn>
              <a:cxn ang="0">
                <a:pos x="19" y="32"/>
              </a:cxn>
              <a:cxn ang="0">
                <a:pos x="25" y="32"/>
              </a:cxn>
              <a:cxn ang="0">
                <a:pos x="45" y="19"/>
              </a:cxn>
              <a:cxn ang="0">
                <a:pos x="25" y="5"/>
              </a:cxn>
              <a:cxn ang="0">
                <a:pos x="4" y="19"/>
              </a:cxn>
              <a:cxn ang="0">
                <a:pos x="58" y="48"/>
              </a:cxn>
              <a:cxn ang="0">
                <a:pos x="59" y="50"/>
              </a:cxn>
              <a:cxn ang="0">
                <a:pos x="58" y="51"/>
              </a:cxn>
              <a:cxn ang="0">
                <a:pos x="55" y="50"/>
              </a:cxn>
              <a:cxn ang="0">
                <a:pos x="45" y="46"/>
              </a:cxn>
              <a:cxn ang="0">
                <a:pos x="39" y="46"/>
              </a:cxn>
              <a:cxn ang="0">
                <a:pos x="22" y="41"/>
              </a:cxn>
              <a:cxn ang="0">
                <a:pos x="25" y="42"/>
              </a:cxn>
              <a:cxn ang="0">
                <a:pos x="45" y="35"/>
              </a:cxn>
              <a:cxn ang="0">
                <a:pos x="55" y="19"/>
              </a:cxn>
              <a:cxn ang="0">
                <a:pos x="54" y="13"/>
              </a:cxn>
              <a:cxn ang="0">
                <a:pos x="64" y="28"/>
              </a:cxn>
              <a:cxn ang="0">
                <a:pos x="54" y="42"/>
              </a:cxn>
              <a:cxn ang="0">
                <a:pos x="58" y="48"/>
              </a:cxn>
            </a:cxnLst>
            <a:rect l="0" t="0" r="r" b="b"/>
            <a:pathLst>
              <a:path w="64" h="51">
                <a:moveTo>
                  <a:pt x="50" y="19"/>
                </a:moveTo>
                <a:cubicBezTo>
                  <a:pt x="50" y="29"/>
                  <a:pt x="39" y="37"/>
                  <a:pt x="25" y="37"/>
                </a:cubicBezTo>
                <a:cubicBezTo>
                  <a:pt x="23" y="37"/>
                  <a:pt x="21" y="37"/>
                  <a:pt x="19" y="36"/>
                </a:cubicBezTo>
                <a:cubicBezTo>
                  <a:pt x="16" y="39"/>
                  <a:pt x="12" y="40"/>
                  <a:pt x="9" y="41"/>
                </a:cubicBezTo>
                <a:cubicBezTo>
                  <a:pt x="8" y="41"/>
                  <a:pt x="7" y="41"/>
                  <a:pt x="6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5" y="42"/>
                  <a:pt x="4" y="41"/>
                  <a:pt x="4" y="41"/>
                </a:cubicBezTo>
                <a:cubicBezTo>
                  <a:pt x="4" y="40"/>
                  <a:pt x="5" y="39"/>
                  <a:pt x="5" y="39"/>
                </a:cubicBezTo>
                <a:cubicBezTo>
                  <a:pt x="6" y="37"/>
                  <a:pt x="8" y="36"/>
                  <a:pt x="9" y="33"/>
                </a:cubicBezTo>
                <a:cubicBezTo>
                  <a:pt x="3" y="30"/>
                  <a:pt x="0" y="25"/>
                  <a:pt x="0" y="19"/>
                </a:cubicBezTo>
                <a:cubicBezTo>
                  <a:pt x="0" y="9"/>
                  <a:pt x="11" y="0"/>
                  <a:pt x="25" y="0"/>
                </a:cubicBezTo>
                <a:cubicBezTo>
                  <a:pt x="39" y="0"/>
                  <a:pt x="50" y="9"/>
                  <a:pt x="50" y="19"/>
                </a:cubicBezTo>
                <a:close/>
                <a:moveTo>
                  <a:pt x="4" y="19"/>
                </a:moveTo>
                <a:cubicBezTo>
                  <a:pt x="4" y="23"/>
                  <a:pt x="7" y="26"/>
                  <a:pt x="12" y="29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4"/>
                  <a:pt x="14" y="34"/>
                  <a:pt x="14" y="34"/>
                </a:cubicBezTo>
                <a:cubicBezTo>
                  <a:pt x="15" y="34"/>
                  <a:pt x="15" y="33"/>
                  <a:pt x="16" y="33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1" y="32"/>
                  <a:pt x="23" y="32"/>
                  <a:pt x="25" y="32"/>
                </a:cubicBezTo>
                <a:cubicBezTo>
                  <a:pt x="36" y="32"/>
                  <a:pt x="45" y="26"/>
                  <a:pt x="45" y="19"/>
                </a:cubicBezTo>
                <a:cubicBezTo>
                  <a:pt x="45" y="11"/>
                  <a:pt x="36" y="5"/>
                  <a:pt x="25" y="5"/>
                </a:cubicBezTo>
                <a:cubicBezTo>
                  <a:pt x="14" y="5"/>
                  <a:pt x="4" y="11"/>
                  <a:pt x="4" y="19"/>
                </a:cubicBezTo>
                <a:close/>
                <a:moveTo>
                  <a:pt x="58" y="48"/>
                </a:moveTo>
                <a:cubicBezTo>
                  <a:pt x="59" y="49"/>
                  <a:pt x="59" y="49"/>
                  <a:pt x="59" y="50"/>
                </a:cubicBezTo>
                <a:cubicBezTo>
                  <a:pt x="59" y="50"/>
                  <a:pt x="58" y="51"/>
                  <a:pt x="58" y="51"/>
                </a:cubicBezTo>
                <a:cubicBezTo>
                  <a:pt x="57" y="51"/>
                  <a:pt x="56" y="50"/>
                  <a:pt x="55" y="50"/>
                </a:cubicBezTo>
                <a:cubicBezTo>
                  <a:pt x="51" y="49"/>
                  <a:pt x="48" y="48"/>
                  <a:pt x="45" y="46"/>
                </a:cubicBezTo>
                <a:cubicBezTo>
                  <a:pt x="43" y="46"/>
                  <a:pt x="41" y="46"/>
                  <a:pt x="39" y="46"/>
                </a:cubicBezTo>
                <a:cubicBezTo>
                  <a:pt x="32" y="46"/>
                  <a:pt x="26" y="44"/>
                  <a:pt x="22" y="41"/>
                </a:cubicBezTo>
                <a:cubicBezTo>
                  <a:pt x="23" y="42"/>
                  <a:pt x="24" y="42"/>
                  <a:pt x="25" y="42"/>
                </a:cubicBezTo>
                <a:cubicBezTo>
                  <a:pt x="33" y="42"/>
                  <a:pt x="40" y="39"/>
                  <a:pt x="45" y="35"/>
                </a:cubicBezTo>
                <a:cubicBezTo>
                  <a:pt x="51" y="31"/>
                  <a:pt x="55" y="25"/>
                  <a:pt x="55" y="19"/>
                </a:cubicBezTo>
                <a:cubicBezTo>
                  <a:pt x="55" y="17"/>
                  <a:pt x="54" y="15"/>
                  <a:pt x="54" y="13"/>
                </a:cubicBezTo>
                <a:cubicBezTo>
                  <a:pt x="60" y="17"/>
                  <a:pt x="64" y="22"/>
                  <a:pt x="64" y="28"/>
                </a:cubicBezTo>
                <a:cubicBezTo>
                  <a:pt x="64" y="34"/>
                  <a:pt x="60" y="39"/>
                  <a:pt x="54" y="42"/>
                </a:cubicBezTo>
                <a:cubicBezTo>
                  <a:pt x="55" y="45"/>
                  <a:pt x="57" y="47"/>
                  <a:pt x="58" y="4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6E8C5-0209-8BE5-C746-EB46522C26D8}"/>
              </a:ext>
            </a:extLst>
          </p:cNvPr>
          <p:cNvSpPr txBox="1"/>
          <p:nvPr/>
        </p:nvSpPr>
        <p:spPr>
          <a:xfrm rot="19968517">
            <a:off x="804140" y="3015482"/>
            <a:ext cx="800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Vacant</a:t>
            </a:r>
            <a:endParaRPr lang="en-A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-TextBox">
            <a:extLst>
              <a:ext uri="{FF2B5EF4-FFF2-40B4-BE49-F238E27FC236}">
                <a16:creationId xmlns:a16="http://schemas.microsoft.com/office/drawing/2014/main" id="{15EB6513-2EEC-4F65-196C-4542BB3773DF}"/>
              </a:ext>
            </a:extLst>
          </p:cNvPr>
          <p:cNvSpPr txBox="1">
            <a:spLocks/>
          </p:cNvSpPr>
          <p:nvPr/>
        </p:nvSpPr>
        <p:spPr bwMode="auto">
          <a:xfrm>
            <a:off x="3418146" y="4229194"/>
            <a:ext cx="2310629" cy="22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170" fontAlgn="base">
              <a:spcBef>
                <a:spcPts val="1333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Get the leader to introduce the new employee or they can intro themselves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Include short info about their past work experience 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Focus on why they are excited to work here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And pick 5 personal questions to answer to build human connection (last slide)</a:t>
            </a:r>
          </a:p>
        </p:txBody>
      </p:sp>
      <p:sp>
        <p:nvSpPr>
          <p:cNvPr id="21" name="14-TextBox">
            <a:extLst>
              <a:ext uri="{FF2B5EF4-FFF2-40B4-BE49-F238E27FC236}">
                <a16:creationId xmlns:a16="http://schemas.microsoft.com/office/drawing/2014/main" id="{65670302-F09E-D7E8-D08C-DFA26E5DE42D}"/>
              </a:ext>
            </a:extLst>
          </p:cNvPr>
          <p:cNvSpPr txBox="1">
            <a:spLocks/>
          </p:cNvSpPr>
          <p:nvPr/>
        </p:nvSpPr>
        <p:spPr bwMode="auto">
          <a:xfrm>
            <a:off x="5900540" y="4205341"/>
            <a:ext cx="2310629" cy="22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170" fontAlgn="base">
              <a:spcBef>
                <a:spcPts val="1333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Leader of departing employee (recommended) or departing employee to write 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Spend time collating their achievements and listing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Thank them and advise if there is a farewell / card / gift / digital card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NB - Ex employees can have a powerful brand impact! </a:t>
            </a:r>
          </a:p>
        </p:txBody>
      </p:sp>
      <p:sp>
        <p:nvSpPr>
          <p:cNvPr id="22" name="14-TextBox">
            <a:extLst>
              <a:ext uri="{FF2B5EF4-FFF2-40B4-BE49-F238E27FC236}">
                <a16:creationId xmlns:a16="http://schemas.microsoft.com/office/drawing/2014/main" id="{1FEA1A5A-C8A9-9223-085C-78E0DAD26AEA}"/>
              </a:ext>
            </a:extLst>
          </p:cNvPr>
          <p:cNvSpPr txBox="1">
            <a:spLocks/>
          </p:cNvSpPr>
          <p:nvPr/>
        </p:nvSpPr>
        <p:spPr bwMode="auto">
          <a:xfrm>
            <a:off x="8468143" y="4211919"/>
            <a:ext cx="2310629" cy="22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1219170" fontAlgn="base">
              <a:spcBef>
                <a:spcPts val="1333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New Leader and old Leader to co-write this one!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Old Leader to write what their achievements have been, new leader to write why they were selected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Communicate old and new title and team </a:t>
            </a:r>
            <a:b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Offer them congrats from both leaders </a:t>
            </a:r>
          </a:p>
        </p:txBody>
      </p:sp>
      <p:pic>
        <p:nvPicPr>
          <p:cNvPr id="23" name="Picture 22" descr="A red square with white text&#10;&#10;AI-generated content may be incorrect.">
            <a:extLst>
              <a:ext uri="{FF2B5EF4-FFF2-40B4-BE49-F238E27FC236}">
                <a16:creationId xmlns:a16="http://schemas.microsoft.com/office/drawing/2014/main" id="{3109C679-10EE-4576-0198-3F941EBD7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43" y="0"/>
            <a:ext cx="1603358" cy="160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2"/>
    </mc:Choice>
    <mc:Fallback xmlns="">
      <p:transition spd="slow" advTm="158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-Rectangle"/>
          <p:cNvSpPr/>
          <p:nvPr/>
        </p:nvSpPr>
        <p:spPr>
          <a:xfrm>
            <a:off x="393700" y="4255215"/>
            <a:ext cx="3683000" cy="2270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9" name="2-TextBox"/>
          <p:cNvSpPr txBox="1"/>
          <p:nvPr/>
        </p:nvSpPr>
        <p:spPr>
          <a:xfrm>
            <a:off x="819447" y="4478891"/>
            <a:ext cx="2831522" cy="371513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lt"/>
                <a:ea typeface="+mj-ea"/>
                <a:cs typeface="+mn-ea"/>
                <a:sym typeface="+mn-lt"/>
              </a:rPr>
              <a:t>Viva Engage / Slack / Social</a:t>
            </a:r>
            <a:endParaRPr lang="zh-CN" altLang="en-US" b="1" dirty="0">
              <a:solidFill>
                <a:schemeClr val="bg1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70" name="3-TextBox"/>
          <p:cNvSpPr txBox="1">
            <a:spLocks/>
          </p:cNvSpPr>
          <p:nvPr/>
        </p:nvSpPr>
        <p:spPr bwMode="auto">
          <a:xfrm>
            <a:off x="601175" y="4854213"/>
            <a:ext cx="3268051" cy="12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1219170" fontAlgn="base">
              <a:spcAft>
                <a:spcPct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Your social enterprise network is the best to allow a more human touch, fast commenting and easy posting / announcing. Load up the announcement with an image and then direct people to it through other comms channels too!</a:t>
            </a:r>
          </a:p>
        </p:txBody>
      </p:sp>
      <p:sp>
        <p:nvSpPr>
          <p:cNvPr id="64" name="4-Rectangle"/>
          <p:cNvSpPr/>
          <p:nvPr/>
        </p:nvSpPr>
        <p:spPr>
          <a:xfrm>
            <a:off x="4254500" y="4255215"/>
            <a:ext cx="3683000" cy="2270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73" name="5-TextBox"/>
          <p:cNvSpPr txBox="1"/>
          <p:nvPr/>
        </p:nvSpPr>
        <p:spPr>
          <a:xfrm>
            <a:off x="5617997" y="4459152"/>
            <a:ext cx="956009" cy="371513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lt"/>
                <a:ea typeface="+mj-ea"/>
                <a:cs typeface="+mn-ea"/>
                <a:sym typeface="+mn-lt"/>
              </a:rPr>
              <a:t>Intranet</a:t>
            </a:r>
            <a:endParaRPr lang="zh-CN" altLang="en-US" b="1" dirty="0">
              <a:solidFill>
                <a:schemeClr val="bg1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74" name="6-TextBox"/>
          <p:cNvSpPr txBox="1">
            <a:spLocks/>
          </p:cNvSpPr>
          <p:nvPr/>
        </p:nvSpPr>
        <p:spPr bwMode="auto">
          <a:xfrm>
            <a:off x="4461974" y="4834474"/>
            <a:ext cx="3268051" cy="12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1219170" fontAlgn="base">
              <a:spcAft>
                <a:spcPct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You can use SharePoint or any other intranet system that allows commenting. Load the announcement, with a picture if possible and then encourage people to comment. You can share the intranet news story or page as well.</a:t>
            </a:r>
          </a:p>
        </p:txBody>
      </p:sp>
      <p:sp>
        <p:nvSpPr>
          <p:cNvPr id="68" name="7-Rectangle"/>
          <p:cNvSpPr/>
          <p:nvPr/>
        </p:nvSpPr>
        <p:spPr>
          <a:xfrm>
            <a:off x="8115300" y="4255215"/>
            <a:ext cx="3683000" cy="2270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75" name="8-TextBox"/>
          <p:cNvSpPr txBox="1"/>
          <p:nvPr/>
        </p:nvSpPr>
        <p:spPr>
          <a:xfrm>
            <a:off x="8318229" y="4450417"/>
            <a:ext cx="3277157" cy="371513"/>
          </a:xfrm>
          <a:prstGeom prst="rect">
            <a:avLst/>
          </a:prstGeom>
          <a:noFill/>
        </p:spPr>
        <p:txBody>
          <a:bodyPr wrap="none" lIns="90000" tIns="46800" rIns="90000" bIns="468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lt"/>
                <a:ea typeface="+mj-ea"/>
                <a:cs typeface="+mn-ea"/>
                <a:sym typeface="+mn-lt"/>
              </a:rPr>
              <a:t>Other – newsletter, Teams, email</a:t>
            </a:r>
            <a:endParaRPr lang="zh-CN" altLang="en-US" b="1" dirty="0">
              <a:solidFill>
                <a:schemeClr val="bg1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76" name="9-TextBox"/>
          <p:cNvSpPr txBox="1">
            <a:spLocks/>
          </p:cNvSpPr>
          <p:nvPr/>
        </p:nvSpPr>
        <p:spPr bwMode="auto">
          <a:xfrm>
            <a:off x="8322775" y="4860787"/>
            <a:ext cx="3268051" cy="12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1219170" fontAlgn="base">
              <a:spcAft>
                <a:spcPct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You can use any other channel too if it allows two-way interaction. E.g. you can include it in an email or newsletter but only by providing a link to where people can comment! Teams is great for sharing within team announcements, but I love cross company announcements. </a:t>
            </a:r>
          </a:p>
        </p:txBody>
      </p:sp>
      <p:grpSp>
        <p:nvGrpSpPr>
          <p:cNvPr id="7" name="10-Group">
            <a:extLst>
              <a:ext uri="{FF2B5EF4-FFF2-40B4-BE49-F238E27FC236}">
                <a16:creationId xmlns:a16="http://schemas.microsoft.com/office/drawing/2014/main" id="{E491AEC2-234F-E84F-738F-0089CD2ADBD3}"/>
              </a:ext>
            </a:extLst>
          </p:cNvPr>
          <p:cNvGrpSpPr/>
          <p:nvPr/>
        </p:nvGrpSpPr>
        <p:grpSpPr>
          <a:xfrm>
            <a:off x="10681801" y="70105"/>
            <a:ext cx="1415372" cy="1415372"/>
            <a:chOff x="10581556" y="146305"/>
            <a:chExt cx="1415372" cy="1415372"/>
          </a:xfrm>
        </p:grpSpPr>
        <p:sp>
          <p:nvSpPr>
            <p:cNvPr id="8" name="10-1-Rectangle">
              <a:extLst>
                <a:ext uri="{FF2B5EF4-FFF2-40B4-BE49-F238E27FC236}">
                  <a16:creationId xmlns:a16="http://schemas.microsoft.com/office/drawing/2014/main" id="{13FA2D78-E987-6F8E-E7BE-AC83C5AA31CE}"/>
                </a:ext>
              </a:extLst>
            </p:cNvPr>
            <p:cNvSpPr/>
            <p:nvPr userDrawn="1"/>
          </p:nvSpPr>
          <p:spPr>
            <a:xfrm>
              <a:off x="10581556" y="146305"/>
              <a:ext cx="1415372" cy="141537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16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9" name="2-Group">
              <a:extLst>
                <a:ext uri="{FF2B5EF4-FFF2-40B4-BE49-F238E27FC236}">
                  <a16:creationId xmlns:a16="http://schemas.microsoft.com/office/drawing/2014/main" id="{91CE31F3-E362-063B-52D2-7B7666510438}"/>
                </a:ext>
              </a:extLst>
            </p:cNvPr>
            <p:cNvGrpSpPr/>
            <p:nvPr userDrawn="1"/>
          </p:nvGrpSpPr>
          <p:grpSpPr>
            <a:xfrm rot="5400000" flipH="1">
              <a:off x="10886295" y="327673"/>
              <a:ext cx="773091" cy="1051040"/>
              <a:chOff x="2058599" y="3010592"/>
              <a:chExt cx="705618" cy="959308"/>
            </a:xfrm>
          </p:grpSpPr>
          <p:sp>
            <p:nvSpPr>
              <p:cNvPr id="10" name="10-2-Rectangle">
                <a:extLst>
                  <a:ext uri="{FF2B5EF4-FFF2-40B4-BE49-F238E27FC236}">
                    <a16:creationId xmlns:a16="http://schemas.microsoft.com/office/drawing/2014/main" id="{86785B9D-CD02-B374-7912-48EC5782FC6B}"/>
                  </a:ext>
                </a:extLst>
              </p:cNvPr>
              <p:cNvSpPr/>
              <p:nvPr/>
            </p:nvSpPr>
            <p:spPr>
              <a:xfrm rot="5400000">
                <a:off x="2088851" y="3264586"/>
                <a:ext cx="929359" cy="421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b="1" kern="0" dirty="0">
                    <a:solidFill>
                      <a:prstClr val="white"/>
                    </a:solidFill>
                    <a:latin typeface="+mj-lt"/>
                    <a:ea typeface="+mj-ea"/>
                    <a:cs typeface="+mn-ea"/>
                    <a:sym typeface="+mn-lt"/>
                  </a:rPr>
                  <a:t>Brand </a:t>
                </a:r>
              </a:p>
            </p:txBody>
          </p:sp>
          <p:sp>
            <p:nvSpPr>
              <p:cNvPr id="11" name="10-3-Rectangle">
                <a:extLst>
                  <a:ext uri="{FF2B5EF4-FFF2-40B4-BE49-F238E27FC236}">
                    <a16:creationId xmlns:a16="http://schemas.microsoft.com/office/drawing/2014/main" id="{CA71E29B-18EC-377D-789B-B11E96FC4EA6}"/>
                  </a:ext>
                </a:extLst>
              </p:cNvPr>
              <p:cNvSpPr/>
              <p:nvPr/>
            </p:nvSpPr>
            <p:spPr>
              <a:xfrm rot="5400000">
                <a:off x="1750763" y="3324966"/>
                <a:ext cx="952770" cy="3370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kern="0">
                    <a:solidFill>
                      <a:prstClr val="white"/>
                    </a:solidFill>
                    <a:latin typeface="+mj-lt"/>
                    <a:ea typeface="+mj-ea"/>
                    <a:cs typeface="+mn-ea"/>
                    <a:sym typeface="+mn-lt"/>
                  </a:rPr>
                  <a:t>Promotion</a:t>
                </a:r>
                <a:endParaRPr lang="zh-CN" altLang="en-US" sz="300" kern="0">
                  <a:solidFill>
                    <a:prstClr val="white"/>
                  </a:solidFill>
                  <a:latin typeface="+mj-lt"/>
                  <a:ea typeface="+mj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2" name="11-Rectangle">
            <a:extLst>
              <a:ext uri="{FF2B5EF4-FFF2-40B4-BE49-F238E27FC236}">
                <a16:creationId xmlns:a16="http://schemas.microsoft.com/office/drawing/2014/main" id="{45C34660-7745-7BF2-BB00-AE851637F1AC}"/>
              </a:ext>
            </a:extLst>
          </p:cNvPr>
          <p:cNvSpPr/>
          <p:nvPr/>
        </p:nvSpPr>
        <p:spPr>
          <a:xfrm flipH="1">
            <a:off x="166773" y="332025"/>
            <a:ext cx="6927194" cy="525401"/>
          </a:xfrm>
          <a:prstGeom prst="rect">
            <a:avLst/>
          </a:prstGeom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+mj-lt"/>
                <a:ea typeface="+mj-ea"/>
                <a:cs typeface="+mn-ea"/>
                <a:sym typeface="+mn-lt"/>
              </a:rPr>
              <a:t>HOW TO BRING IT TO LIFE – CHANNEL OPTIONS</a:t>
            </a:r>
            <a:endParaRPr lang="zh-CN" altLang="en-US" sz="2800" dirty="0">
              <a:solidFill>
                <a:schemeClr val="accent1"/>
              </a:solidFill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13" name="12-Rectangle">
            <a:extLst>
              <a:ext uri="{FF2B5EF4-FFF2-40B4-BE49-F238E27FC236}">
                <a16:creationId xmlns:a16="http://schemas.microsoft.com/office/drawing/2014/main" id="{4F976E3F-D0E6-B4A6-5BEE-F81CA0D53C19}"/>
              </a:ext>
            </a:extLst>
          </p:cNvPr>
          <p:cNvSpPr/>
          <p:nvPr/>
        </p:nvSpPr>
        <p:spPr>
          <a:xfrm flipH="1">
            <a:off x="166774" y="865506"/>
            <a:ext cx="10306066" cy="586957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It’s critical the channel you select is a two-way comms channel that allows easy commenting and two-way interaction. You do NOT want this to be an email where hundreds ‘reply all’ to congratulate someone on a promotion!</a:t>
            </a:r>
            <a:endParaRPr lang="en-US" altLang="zh-CN" sz="16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23" name="13-Placeholder">
            <a:extLst>
              <a:ext uri="{FF2B5EF4-FFF2-40B4-BE49-F238E27FC236}">
                <a16:creationId xmlns:a16="http://schemas.microsoft.com/office/drawing/2014/main" id="{4F78588A-11FD-E28B-ED7E-3D948405DAF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7822"/>
          <a:stretch/>
        </p:blipFill>
        <p:spPr>
          <a:xfrm>
            <a:off x="393700" y="1646238"/>
            <a:ext cx="3683000" cy="2455862"/>
          </a:xfrm>
          <a:prstGeom prst="rect">
            <a:avLst/>
          </a:prstGeom>
        </p:spPr>
      </p:pic>
      <p:pic>
        <p:nvPicPr>
          <p:cNvPr id="24" name="14-Placeholder">
            <a:extLst>
              <a:ext uri="{FF2B5EF4-FFF2-40B4-BE49-F238E27FC236}">
                <a16:creationId xmlns:a16="http://schemas.microsoft.com/office/drawing/2014/main" id="{B60ED4F4-7DA5-5FC4-8F3C-552B49A3FB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r="1566"/>
          <a:stretch/>
        </p:blipFill>
        <p:spPr>
          <a:xfrm>
            <a:off x="4254500" y="1646238"/>
            <a:ext cx="3683000" cy="2455862"/>
          </a:xfrm>
          <a:prstGeom prst="rect">
            <a:avLst/>
          </a:prstGeom>
        </p:spPr>
      </p:pic>
      <p:pic>
        <p:nvPicPr>
          <p:cNvPr id="25" name="15-Placeholder">
            <a:extLst>
              <a:ext uri="{FF2B5EF4-FFF2-40B4-BE49-F238E27FC236}">
                <a16:creationId xmlns:a16="http://schemas.microsoft.com/office/drawing/2014/main" id="{46ADE3F1-E31C-1C54-B06B-C2E55ABF3B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7355"/>
          <a:stretch/>
        </p:blipFill>
        <p:spPr>
          <a:xfrm>
            <a:off x="8115300" y="1646238"/>
            <a:ext cx="3683000" cy="2455862"/>
          </a:xfrm>
          <a:prstGeom prst="rect">
            <a:avLst/>
          </a:prstGeom>
        </p:spPr>
      </p:pic>
      <p:sp>
        <p:nvSpPr>
          <p:cNvPr id="2" name="24-1-Rectangle">
            <a:extLst>
              <a:ext uri="{FF2B5EF4-FFF2-40B4-BE49-F238E27FC236}">
                <a16:creationId xmlns:a16="http://schemas.microsoft.com/office/drawing/2014/main" id="{A5159B5C-C2E3-7434-B815-70F5E5A84B91}"/>
              </a:ext>
            </a:extLst>
          </p:cNvPr>
          <p:cNvSpPr/>
          <p:nvPr/>
        </p:nvSpPr>
        <p:spPr>
          <a:xfrm>
            <a:off x="10681801" y="70105"/>
            <a:ext cx="1415372" cy="1415372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16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Freeform 60">
            <a:extLst>
              <a:ext uri="{FF2B5EF4-FFF2-40B4-BE49-F238E27FC236}">
                <a16:creationId xmlns:a16="http://schemas.microsoft.com/office/drawing/2014/main" id="{C9D4EBDA-AAC7-D93B-5DC2-98B81D99C7B3}"/>
              </a:ext>
            </a:extLst>
          </p:cNvPr>
          <p:cNvSpPr>
            <a:spLocks noEditPoints="1"/>
          </p:cNvSpPr>
          <p:nvPr/>
        </p:nvSpPr>
        <p:spPr bwMode="auto">
          <a:xfrm>
            <a:off x="10848341" y="327472"/>
            <a:ext cx="1097280" cy="891542"/>
          </a:xfrm>
          <a:custGeom>
            <a:avLst/>
            <a:gdLst/>
            <a:ahLst/>
            <a:cxnLst>
              <a:cxn ang="0">
                <a:pos x="50" y="19"/>
              </a:cxn>
              <a:cxn ang="0">
                <a:pos x="25" y="37"/>
              </a:cxn>
              <a:cxn ang="0">
                <a:pos x="19" y="36"/>
              </a:cxn>
              <a:cxn ang="0">
                <a:pos x="9" y="41"/>
              </a:cxn>
              <a:cxn ang="0">
                <a:pos x="6" y="42"/>
              </a:cxn>
              <a:cxn ang="0">
                <a:pos x="6" y="42"/>
              </a:cxn>
              <a:cxn ang="0">
                <a:pos x="4" y="41"/>
              </a:cxn>
              <a:cxn ang="0">
                <a:pos x="5" y="39"/>
              </a:cxn>
              <a:cxn ang="0">
                <a:pos x="9" y="33"/>
              </a:cxn>
              <a:cxn ang="0">
                <a:pos x="0" y="19"/>
              </a:cxn>
              <a:cxn ang="0">
                <a:pos x="25" y="0"/>
              </a:cxn>
              <a:cxn ang="0">
                <a:pos x="50" y="19"/>
              </a:cxn>
              <a:cxn ang="0">
                <a:pos x="4" y="19"/>
              </a:cxn>
              <a:cxn ang="0">
                <a:pos x="12" y="29"/>
              </a:cxn>
              <a:cxn ang="0">
                <a:pos x="15" y="31"/>
              </a:cxn>
              <a:cxn ang="0">
                <a:pos x="14" y="34"/>
              </a:cxn>
              <a:cxn ang="0">
                <a:pos x="16" y="33"/>
              </a:cxn>
              <a:cxn ang="0">
                <a:pos x="18" y="32"/>
              </a:cxn>
              <a:cxn ang="0">
                <a:pos x="19" y="32"/>
              </a:cxn>
              <a:cxn ang="0">
                <a:pos x="25" y="32"/>
              </a:cxn>
              <a:cxn ang="0">
                <a:pos x="45" y="19"/>
              </a:cxn>
              <a:cxn ang="0">
                <a:pos x="25" y="5"/>
              </a:cxn>
              <a:cxn ang="0">
                <a:pos x="4" y="19"/>
              </a:cxn>
              <a:cxn ang="0">
                <a:pos x="58" y="48"/>
              </a:cxn>
              <a:cxn ang="0">
                <a:pos x="59" y="50"/>
              </a:cxn>
              <a:cxn ang="0">
                <a:pos x="58" y="51"/>
              </a:cxn>
              <a:cxn ang="0">
                <a:pos x="55" y="50"/>
              </a:cxn>
              <a:cxn ang="0">
                <a:pos x="45" y="46"/>
              </a:cxn>
              <a:cxn ang="0">
                <a:pos x="39" y="46"/>
              </a:cxn>
              <a:cxn ang="0">
                <a:pos x="22" y="41"/>
              </a:cxn>
              <a:cxn ang="0">
                <a:pos x="25" y="42"/>
              </a:cxn>
              <a:cxn ang="0">
                <a:pos x="45" y="35"/>
              </a:cxn>
              <a:cxn ang="0">
                <a:pos x="55" y="19"/>
              </a:cxn>
              <a:cxn ang="0">
                <a:pos x="54" y="13"/>
              </a:cxn>
              <a:cxn ang="0">
                <a:pos x="64" y="28"/>
              </a:cxn>
              <a:cxn ang="0">
                <a:pos x="54" y="42"/>
              </a:cxn>
              <a:cxn ang="0">
                <a:pos x="58" y="48"/>
              </a:cxn>
            </a:cxnLst>
            <a:rect l="0" t="0" r="r" b="b"/>
            <a:pathLst>
              <a:path w="64" h="51">
                <a:moveTo>
                  <a:pt x="50" y="19"/>
                </a:moveTo>
                <a:cubicBezTo>
                  <a:pt x="50" y="29"/>
                  <a:pt x="39" y="37"/>
                  <a:pt x="25" y="37"/>
                </a:cubicBezTo>
                <a:cubicBezTo>
                  <a:pt x="23" y="37"/>
                  <a:pt x="21" y="37"/>
                  <a:pt x="19" y="36"/>
                </a:cubicBezTo>
                <a:cubicBezTo>
                  <a:pt x="16" y="39"/>
                  <a:pt x="12" y="40"/>
                  <a:pt x="9" y="41"/>
                </a:cubicBezTo>
                <a:cubicBezTo>
                  <a:pt x="8" y="41"/>
                  <a:pt x="7" y="41"/>
                  <a:pt x="6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5" y="42"/>
                  <a:pt x="4" y="41"/>
                  <a:pt x="4" y="41"/>
                </a:cubicBezTo>
                <a:cubicBezTo>
                  <a:pt x="4" y="40"/>
                  <a:pt x="5" y="39"/>
                  <a:pt x="5" y="39"/>
                </a:cubicBezTo>
                <a:cubicBezTo>
                  <a:pt x="6" y="37"/>
                  <a:pt x="8" y="36"/>
                  <a:pt x="9" y="33"/>
                </a:cubicBezTo>
                <a:cubicBezTo>
                  <a:pt x="3" y="30"/>
                  <a:pt x="0" y="25"/>
                  <a:pt x="0" y="19"/>
                </a:cubicBezTo>
                <a:cubicBezTo>
                  <a:pt x="0" y="9"/>
                  <a:pt x="11" y="0"/>
                  <a:pt x="25" y="0"/>
                </a:cubicBezTo>
                <a:cubicBezTo>
                  <a:pt x="39" y="0"/>
                  <a:pt x="50" y="9"/>
                  <a:pt x="50" y="19"/>
                </a:cubicBezTo>
                <a:close/>
                <a:moveTo>
                  <a:pt x="4" y="19"/>
                </a:moveTo>
                <a:cubicBezTo>
                  <a:pt x="4" y="23"/>
                  <a:pt x="7" y="26"/>
                  <a:pt x="12" y="29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4"/>
                  <a:pt x="14" y="34"/>
                  <a:pt x="14" y="34"/>
                </a:cubicBezTo>
                <a:cubicBezTo>
                  <a:pt x="15" y="34"/>
                  <a:pt x="15" y="33"/>
                  <a:pt x="16" y="33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1" y="32"/>
                  <a:pt x="23" y="32"/>
                  <a:pt x="25" y="32"/>
                </a:cubicBezTo>
                <a:cubicBezTo>
                  <a:pt x="36" y="32"/>
                  <a:pt x="45" y="26"/>
                  <a:pt x="45" y="19"/>
                </a:cubicBezTo>
                <a:cubicBezTo>
                  <a:pt x="45" y="11"/>
                  <a:pt x="36" y="5"/>
                  <a:pt x="25" y="5"/>
                </a:cubicBezTo>
                <a:cubicBezTo>
                  <a:pt x="14" y="5"/>
                  <a:pt x="4" y="11"/>
                  <a:pt x="4" y="19"/>
                </a:cubicBezTo>
                <a:close/>
                <a:moveTo>
                  <a:pt x="58" y="48"/>
                </a:moveTo>
                <a:cubicBezTo>
                  <a:pt x="59" y="49"/>
                  <a:pt x="59" y="49"/>
                  <a:pt x="59" y="50"/>
                </a:cubicBezTo>
                <a:cubicBezTo>
                  <a:pt x="59" y="50"/>
                  <a:pt x="58" y="51"/>
                  <a:pt x="58" y="51"/>
                </a:cubicBezTo>
                <a:cubicBezTo>
                  <a:pt x="57" y="51"/>
                  <a:pt x="56" y="50"/>
                  <a:pt x="55" y="50"/>
                </a:cubicBezTo>
                <a:cubicBezTo>
                  <a:pt x="51" y="49"/>
                  <a:pt x="48" y="48"/>
                  <a:pt x="45" y="46"/>
                </a:cubicBezTo>
                <a:cubicBezTo>
                  <a:pt x="43" y="46"/>
                  <a:pt x="41" y="46"/>
                  <a:pt x="39" y="46"/>
                </a:cubicBezTo>
                <a:cubicBezTo>
                  <a:pt x="32" y="46"/>
                  <a:pt x="26" y="44"/>
                  <a:pt x="22" y="41"/>
                </a:cubicBezTo>
                <a:cubicBezTo>
                  <a:pt x="23" y="42"/>
                  <a:pt x="24" y="42"/>
                  <a:pt x="25" y="42"/>
                </a:cubicBezTo>
                <a:cubicBezTo>
                  <a:pt x="33" y="42"/>
                  <a:pt x="40" y="39"/>
                  <a:pt x="45" y="35"/>
                </a:cubicBezTo>
                <a:cubicBezTo>
                  <a:pt x="51" y="31"/>
                  <a:pt x="55" y="25"/>
                  <a:pt x="55" y="19"/>
                </a:cubicBezTo>
                <a:cubicBezTo>
                  <a:pt x="55" y="17"/>
                  <a:pt x="54" y="15"/>
                  <a:pt x="54" y="13"/>
                </a:cubicBezTo>
                <a:cubicBezTo>
                  <a:pt x="60" y="17"/>
                  <a:pt x="64" y="22"/>
                  <a:pt x="64" y="28"/>
                </a:cubicBezTo>
                <a:cubicBezTo>
                  <a:pt x="64" y="34"/>
                  <a:pt x="60" y="39"/>
                  <a:pt x="54" y="42"/>
                </a:cubicBezTo>
                <a:cubicBezTo>
                  <a:pt x="55" y="45"/>
                  <a:pt x="57" y="47"/>
                  <a:pt x="58" y="4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pic>
        <p:nvPicPr>
          <p:cNvPr id="5" name="Picture 4" descr="A red square with white text&#10;&#10;AI-generated content may be incorrect.">
            <a:extLst>
              <a:ext uri="{FF2B5EF4-FFF2-40B4-BE49-F238E27FC236}">
                <a16:creationId xmlns:a16="http://schemas.microsoft.com/office/drawing/2014/main" id="{044AF5B4-9E14-65A2-A8D8-9E4237620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01" y="0"/>
            <a:ext cx="1510199" cy="15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53"/>
    </mc:Choice>
    <mc:Fallback xmlns="">
      <p:transition spd="slow" advTm="3885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ite markee light">
            <a:extLst>
              <a:ext uri="{FF2B5EF4-FFF2-40B4-BE49-F238E27FC236}">
                <a16:creationId xmlns:a16="http://schemas.microsoft.com/office/drawing/2014/main" id="{4A82C954-E0EB-2FAF-2D6E-48F0AB0D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B50E00-0552-BF1B-1DDD-DA1900AAE821}"/>
              </a:ext>
            </a:extLst>
          </p:cNvPr>
          <p:cNvSpPr/>
          <p:nvPr/>
        </p:nvSpPr>
        <p:spPr>
          <a:xfrm>
            <a:off x="1" y="0"/>
            <a:ext cx="6858000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52744-0034-E8BC-053A-D6A2B87BA2BF}"/>
              </a:ext>
            </a:extLst>
          </p:cNvPr>
          <p:cNvSpPr txBox="1"/>
          <p:nvPr/>
        </p:nvSpPr>
        <p:spPr>
          <a:xfrm>
            <a:off x="6992858" y="85527"/>
            <a:ext cx="5199141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recommend selecting 5 questions every new employee answers – allowing people to connect! </a:t>
            </a:r>
          </a:p>
          <a:p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What do you enjoy doing outside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 was your first paying job?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How do you like to communicate?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How would your friends describe you?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 kind of projects are you excited to work on?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 does success look like for you in 30 days here?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Why are you excited to join our organisation?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What’s the best place you’ve traveled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What’s your most-used productivity hack?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Do you have any hidden talents or hobbies?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What’s one thing you’re really bad at?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What’s one thing you’re really good 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 time of day do you do your best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 show are you currently binge-watching?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When you were a kid, what did you want to be when you grew up?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What’s your idea of a perfect weekend?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 makes you happy outside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-apple-system"/>
              </a:rPr>
              <a:t>What’s something nobody would know about you?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D2D2D"/>
              </a:solidFill>
              <a:effectLst/>
              <a:latin typeface="Indeed 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11111"/>
              </a:solidFill>
              <a:effectLst/>
              <a:latin typeface="-apple-system"/>
            </a:endParaRP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7B4FF-BAF4-0323-13C9-F03FC0B234F1}"/>
              </a:ext>
            </a:extLst>
          </p:cNvPr>
          <p:cNvSpPr txBox="1"/>
          <p:nvPr/>
        </p:nvSpPr>
        <p:spPr>
          <a:xfrm>
            <a:off x="1634011" y="1062560"/>
            <a:ext cx="30852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Intro questions for new starters – take your pick!</a:t>
            </a:r>
            <a:endParaRPr lang="en-AU" sz="4800" dirty="0">
              <a:solidFill>
                <a:schemeClr val="bg1"/>
              </a:solidFill>
            </a:endParaRPr>
          </a:p>
        </p:txBody>
      </p:sp>
      <p:pic>
        <p:nvPicPr>
          <p:cNvPr id="5" name="Picture 4" descr="A red square with white text&#10;&#10;AI-generated content may be incorrect.">
            <a:extLst>
              <a:ext uri="{FF2B5EF4-FFF2-40B4-BE49-F238E27FC236}">
                <a16:creationId xmlns:a16="http://schemas.microsoft.com/office/drawing/2014/main" id="{6D632A03-544F-DD03-DF50-ED1227529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3405"/>
            <a:ext cx="1704595" cy="17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1"/>
    </mc:Choice>
    <mc:Fallback xmlns="">
      <p:transition spd="slow" advTm="50221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3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B70000"/>
      </a:accent1>
      <a:accent2>
        <a:srgbClr val="850B05"/>
      </a:accent2>
      <a:accent3>
        <a:srgbClr val="B70000"/>
      </a:accent3>
      <a:accent4>
        <a:srgbClr val="850B05"/>
      </a:accent4>
      <a:accent5>
        <a:srgbClr val="B70000"/>
      </a:accent5>
      <a:accent6>
        <a:srgbClr val="850B05"/>
      </a:accent6>
      <a:hlink>
        <a:srgbClr val="467886"/>
      </a:hlink>
      <a:folHlink>
        <a:srgbClr val="96607D"/>
      </a:folHlink>
    </a:clrScheme>
    <a:fontScheme name="E-Oswald">
      <a:majorFont>
        <a:latin typeface="Oswald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9135</TotalTime>
  <Words>743</Words>
  <Application>Microsoft Office PowerPoint</Application>
  <PresentationFormat>Widescreen</PresentationFormat>
  <Paragraphs>56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-apple-system</vt:lpstr>
      <vt:lpstr>Aptos</vt:lpstr>
      <vt:lpstr>Arial</vt:lpstr>
      <vt:lpstr>Calibri</vt:lpstr>
      <vt:lpstr>Gill Sans</vt:lpstr>
      <vt:lpstr>Indeed Sans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kingfs</dc:creator>
  <cp:lastModifiedBy>Kimberley Tunbridge</cp:lastModifiedBy>
  <cp:revision>22</cp:revision>
  <dcterms:created xsi:type="dcterms:W3CDTF">2024-06-13T15:49:13Z</dcterms:created>
  <dcterms:modified xsi:type="dcterms:W3CDTF">2025-03-03T06:11:53Z</dcterms:modified>
</cp:coreProperties>
</file>