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2" r:id="rId2"/>
    <p:sldId id="303"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8F2731-4E9B-4E41-AAD3-97FF550AE55A}" v="11" dt="2025-03-06T07:45:29.3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614"/>
  </p:normalViewPr>
  <p:slideViewPr>
    <p:cSldViewPr snapToGrid="0">
      <p:cViewPr varScale="1">
        <p:scale>
          <a:sx n="83" d="100"/>
          <a:sy n="83" d="100"/>
        </p:scale>
        <p:origin x="636" y="28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EECE03-FBF5-4A7E-9735-01C7DE304325}" type="datetimeFigureOut">
              <a:rPr lang="en-US" smtClean="0"/>
              <a:t>3/6/2025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0CAF18-094A-408D-852B-08BC18DE86C0}" type="slidenum">
              <a:rPr lang="en-US" smtClean="0"/>
              <a:t>‹#›</a:t>
            </a:fld>
            <a:endParaRPr lang="en-US"/>
          </a:p>
        </p:txBody>
      </p:sp>
    </p:spTree>
    <p:extLst>
      <p:ext uri="{BB962C8B-B14F-4D97-AF65-F5344CB8AC3E}">
        <p14:creationId xmlns:p14="http://schemas.microsoft.com/office/powerpoint/2010/main" val="715628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E8CB20D-1B39-1CC0-7250-0741A184931C}"/>
              </a:ext>
            </a:extLst>
          </p:cNvPr>
          <p:cNvSpPr>
            <a:spLocks noGrp="1"/>
          </p:cNvSpPr>
          <p:nvPr>
            <p:ph type="dt" sz="half" idx="10"/>
          </p:nvPr>
        </p:nvSpPr>
        <p:spPr/>
        <p:txBody>
          <a:bodyPr/>
          <a:lstStyle/>
          <a:p>
            <a:fld id="{A9825D9A-B249-469D-A401-4D9C1AF6A14A}" type="datetimeFigureOut">
              <a:rPr lang="en-US" smtClean="0"/>
              <a:t>3/6/2025</a:t>
            </a:fld>
            <a:endParaRPr lang="en-US"/>
          </a:p>
        </p:txBody>
      </p:sp>
      <p:sp>
        <p:nvSpPr>
          <p:cNvPr id="4" name="Footer Placeholder 3">
            <a:extLst>
              <a:ext uri="{FF2B5EF4-FFF2-40B4-BE49-F238E27FC236}">
                <a16:creationId xmlns:a16="http://schemas.microsoft.com/office/drawing/2014/main" id="{3347BCA7-CC5F-FBDC-4957-4CB02872B0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E68F47-7747-5BE9-1623-AFEC722CAE21}"/>
              </a:ext>
            </a:extLst>
          </p:cNvPr>
          <p:cNvSpPr>
            <a:spLocks noGrp="1"/>
          </p:cNvSpPr>
          <p:nvPr>
            <p:ph type="sldNum" sz="quarter" idx="12"/>
          </p:nvPr>
        </p:nvSpPr>
        <p:spPr/>
        <p:txBody>
          <a:bodyPr/>
          <a:lstStyle/>
          <a:p>
            <a:fld id="{13BB4CFD-7156-4318-802B-085BC89EEFC7}" type="slidenum">
              <a:rPr lang="en-US" smtClean="0"/>
              <a:t>‹#›</a:t>
            </a:fld>
            <a:endParaRPr lang="en-US"/>
          </a:p>
        </p:txBody>
      </p:sp>
      <p:sp>
        <p:nvSpPr>
          <p:cNvPr id="7" name="Picture Placeholder 6">
            <a:extLst>
              <a:ext uri="{FF2B5EF4-FFF2-40B4-BE49-F238E27FC236}">
                <a16:creationId xmlns:a16="http://schemas.microsoft.com/office/drawing/2014/main" id="{1DA87B1D-84FF-C079-376B-2064AFC1B082}"/>
              </a:ext>
            </a:extLst>
          </p:cNvPr>
          <p:cNvSpPr>
            <a:spLocks noGrp="1"/>
          </p:cNvSpPr>
          <p:nvPr>
            <p:ph type="pic" sz="quarter" idx="13"/>
          </p:nvPr>
        </p:nvSpPr>
        <p:spPr>
          <a:xfrm>
            <a:off x="0" y="0"/>
            <a:ext cx="12192000" cy="6858000"/>
          </a:xfrm>
        </p:spPr>
        <p:txBody>
          <a:bodyPr/>
          <a:lstStyle/>
          <a:p>
            <a:endParaRPr lang="en-US"/>
          </a:p>
        </p:txBody>
      </p:sp>
    </p:spTree>
    <p:extLst>
      <p:ext uri="{BB962C8B-B14F-4D97-AF65-F5344CB8AC3E}">
        <p14:creationId xmlns:p14="http://schemas.microsoft.com/office/powerpoint/2010/main" val="1743636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7773DE10-2D13-4EE6-AF38-4492D3D3AFC5}"/>
              </a:ext>
            </a:extLst>
          </p:cNvPr>
          <p:cNvSpPr>
            <a:spLocks noGrp="1"/>
          </p:cNvSpPr>
          <p:nvPr>
            <p:ph type="pic" sz="quarter" idx="14"/>
          </p:nvPr>
        </p:nvSpPr>
        <p:spPr>
          <a:xfrm>
            <a:off x="749310" y="2048586"/>
            <a:ext cx="2281724" cy="2281724"/>
          </a:xfrm>
          <a:custGeom>
            <a:avLst/>
            <a:gdLst>
              <a:gd name="connsiteX0" fmla="*/ 1140862 w 2281724"/>
              <a:gd name="connsiteY0" fmla="*/ 0 h 2281724"/>
              <a:gd name="connsiteX1" fmla="*/ 2281724 w 2281724"/>
              <a:gd name="connsiteY1" fmla="*/ 1140862 h 2281724"/>
              <a:gd name="connsiteX2" fmla="*/ 1140862 w 2281724"/>
              <a:gd name="connsiteY2" fmla="*/ 2281724 h 2281724"/>
              <a:gd name="connsiteX3" fmla="*/ 0 w 2281724"/>
              <a:gd name="connsiteY3" fmla="*/ 1140862 h 2281724"/>
              <a:gd name="connsiteX4" fmla="*/ 1140862 w 2281724"/>
              <a:gd name="connsiteY4" fmla="*/ 0 h 22817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1724" h="2281724">
                <a:moveTo>
                  <a:pt x="1140862" y="0"/>
                </a:moveTo>
                <a:cubicBezTo>
                  <a:pt x="1770943" y="0"/>
                  <a:pt x="2281724" y="510781"/>
                  <a:pt x="2281724" y="1140862"/>
                </a:cubicBezTo>
                <a:cubicBezTo>
                  <a:pt x="2281724" y="1770943"/>
                  <a:pt x="1770943" y="2281724"/>
                  <a:pt x="1140862" y="2281724"/>
                </a:cubicBezTo>
                <a:cubicBezTo>
                  <a:pt x="510781" y="2281724"/>
                  <a:pt x="0" y="1770943"/>
                  <a:pt x="0" y="1140862"/>
                </a:cubicBezTo>
                <a:cubicBezTo>
                  <a:pt x="0" y="510781"/>
                  <a:pt x="510781" y="0"/>
                  <a:pt x="1140862" y="0"/>
                </a:cubicBezTo>
                <a:close/>
              </a:path>
            </a:pathLst>
          </a:custGeom>
        </p:spPr>
        <p:txBody>
          <a:bodyPr vert="horz" wrap="square" lIns="91440" tIns="45720" rIns="91440" bIns="45720" rtlCol="0">
            <a:noAutofit/>
          </a:bodyPr>
          <a:lstStyle>
            <a:lvl1pPr>
              <a:defRPr lang="en-US"/>
            </a:lvl1pPr>
          </a:lstStyle>
          <a:p>
            <a:pPr lvl="0"/>
            <a:endParaRPr lang="en-US"/>
          </a:p>
        </p:txBody>
      </p:sp>
      <p:sp>
        <p:nvSpPr>
          <p:cNvPr id="23" name="Picture Placeholder 22">
            <a:extLst>
              <a:ext uri="{FF2B5EF4-FFF2-40B4-BE49-F238E27FC236}">
                <a16:creationId xmlns:a16="http://schemas.microsoft.com/office/drawing/2014/main" id="{A1A11691-45A5-4A11-997F-0C2ECA262306}"/>
              </a:ext>
            </a:extLst>
          </p:cNvPr>
          <p:cNvSpPr>
            <a:spLocks noGrp="1"/>
          </p:cNvSpPr>
          <p:nvPr>
            <p:ph type="pic" sz="quarter" idx="15"/>
          </p:nvPr>
        </p:nvSpPr>
        <p:spPr>
          <a:xfrm>
            <a:off x="3553195" y="2048586"/>
            <a:ext cx="2281724" cy="2281724"/>
          </a:xfrm>
          <a:custGeom>
            <a:avLst/>
            <a:gdLst>
              <a:gd name="connsiteX0" fmla="*/ 1140862 w 2281724"/>
              <a:gd name="connsiteY0" fmla="*/ 0 h 2281724"/>
              <a:gd name="connsiteX1" fmla="*/ 2281724 w 2281724"/>
              <a:gd name="connsiteY1" fmla="*/ 1140862 h 2281724"/>
              <a:gd name="connsiteX2" fmla="*/ 1140862 w 2281724"/>
              <a:gd name="connsiteY2" fmla="*/ 2281724 h 2281724"/>
              <a:gd name="connsiteX3" fmla="*/ 0 w 2281724"/>
              <a:gd name="connsiteY3" fmla="*/ 1140862 h 2281724"/>
              <a:gd name="connsiteX4" fmla="*/ 1140862 w 2281724"/>
              <a:gd name="connsiteY4" fmla="*/ 0 h 22817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1724" h="2281724">
                <a:moveTo>
                  <a:pt x="1140862" y="0"/>
                </a:moveTo>
                <a:cubicBezTo>
                  <a:pt x="1770943" y="0"/>
                  <a:pt x="2281724" y="510781"/>
                  <a:pt x="2281724" y="1140862"/>
                </a:cubicBezTo>
                <a:cubicBezTo>
                  <a:pt x="2281724" y="1770943"/>
                  <a:pt x="1770943" y="2281724"/>
                  <a:pt x="1140862" y="2281724"/>
                </a:cubicBezTo>
                <a:cubicBezTo>
                  <a:pt x="510781" y="2281724"/>
                  <a:pt x="0" y="1770943"/>
                  <a:pt x="0" y="1140862"/>
                </a:cubicBezTo>
                <a:cubicBezTo>
                  <a:pt x="0" y="510781"/>
                  <a:pt x="510781" y="0"/>
                  <a:pt x="1140862" y="0"/>
                </a:cubicBezTo>
                <a:close/>
              </a:path>
            </a:pathLst>
          </a:custGeom>
        </p:spPr>
        <p:txBody>
          <a:bodyPr vert="horz" wrap="square" lIns="91440" tIns="45720" rIns="91440" bIns="45720" rtlCol="0">
            <a:noAutofit/>
          </a:bodyPr>
          <a:lstStyle>
            <a:lvl1pPr>
              <a:defRPr lang="en-US"/>
            </a:lvl1pPr>
          </a:lstStyle>
          <a:p>
            <a:pPr lvl="0"/>
            <a:endParaRPr lang="en-US"/>
          </a:p>
        </p:txBody>
      </p:sp>
      <p:sp>
        <p:nvSpPr>
          <p:cNvPr id="25" name="Picture Placeholder 24">
            <a:extLst>
              <a:ext uri="{FF2B5EF4-FFF2-40B4-BE49-F238E27FC236}">
                <a16:creationId xmlns:a16="http://schemas.microsoft.com/office/drawing/2014/main" id="{A9DC9230-217F-4664-9B27-8F0286EE9CE5}"/>
              </a:ext>
            </a:extLst>
          </p:cNvPr>
          <p:cNvSpPr>
            <a:spLocks noGrp="1"/>
          </p:cNvSpPr>
          <p:nvPr>
            <p:ph type="pic" sz="quarter" idx="16"/>
          </p:nvPr>
        </p:nvSpPr>
        <p:spPr>
          <a:xfrm>
            <a:off x="6357080" y="2048586"/>
            <a:ext cx="2281724" cy="2281724"/>
          </a:xfrm>
          <a:custGeom>
            <a:avLst/>
            <a:gdLst>
              <a:gd name="connsiteX0" fmla="*/ 1140862 w 2281724"/>
              <a:gd name="connsiteY0" fmla="*/ 0 h 2281724"/>
              <a:gd name="connsiteX1" fmla="*/ 2281724 w 2281724"/>
              <a:gd name="connsiteY1" fmla="*/ 1140862 h 2281724"/>
              <a:gd name="connsiteX2" fmla="*/ 1140862 w 2281724"/>
              <a:gd name="connsiteY2" fmla="*/ 2281724 h 2281724"/>
              <a:gd name="connsiteX3" fmla="*/ 0 w 2281724"/>
              <a:gd name="connsiteY3" fmla="*/ 1140862 h 2281724"/>
              <a:gd name="connsiteX4" fmla="*/ 1140862 w 2281724"/>
              <a:gd name="connsiteY4" fmla="*/ 0 h 22817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1724" h="2281724">
                <a:moveTo>
                  <a:pt x="1140862" y="0"/>
                </a:moveTo>
                <a:cubicBezTo>
                  <a:pt x="1770943" y="0"/>
                  <a:pt x="2281724" y="510781"/>
                  <a:pt x="2281724" y="1140862"/>
                </a:cubicBezTo>
                <a:cubicBezTo>
                  <a:pt x="2281724" y="1770943"/>
                  <a:pt x="1770943" y="2281724"/>
                  <a:pt x="1140862" y="2281724"/>
                </a:cubicBezTo>
                <a:cubicBezTo>
                  <a:pt x="510781" y="2281724"/>
                  <a:pt x="0" y="1770943"/>
                  <a:pt x="0" y="1140862"/>
                </a:cubicBezTo>
                <a:cubicBezTo>
                  <a:pt x="0" y="510781"/>
                  <a:pt x="510781" y="0"/>
                  <a:pt x="1140862" y="0"/>
                </a:cubicBezTo>
                <a:close/>
              </a:path>
            </a:pathLst>
          </a:custGeom>
        </p:spPr>
        <p:txBody>
          <a:bodyPr vert="horz" wrap="square" lIns="91440" tIns="45720" rIns="91440" bIns="45720" rtlCol="0">
            <a:noAutofit/>
          </a:bodyPr>
          <a:lstStyle>
            <a:lvl1pPr>
              <a:defRPr lang="en-US"/>
            </a:lvl1pPr>
          </a:lstStyle>
          <a:p>
            <a:pPr lvl="0"/>
            <a:endParaRPr lang="en-US"/>
          </a:p>
        </p:txBody>
      </p:sp>
      <p:sp>
        <p:nvSpPr>
          <p:cNvPr id="26" name="Picture Placeholder 25">
            <a:extLst>
              <a:ext uri="{FF2B5EF4-FFF2-40B4-BE49-F238E27FC236}">
                <a16:creationId xmlns:a16="http://schemas.microsoft.com/office/drawing/2014/main" id="{C01060CC-A6E2-447D-B652-66E4A4B44140}"/>
              </a:ext>
            </a:extLst>
          </p:cNvPr>
          <p:cNvSpPr>
            <a:spLocks noGrp="1"/>
          </p:cNvSpPr>
          <p:nvPr>
            <p:ph type="pic" sz="quarter" idx="17"/>
          </p:nvPr>
        </p:nvSpPr>
        <p:spPr>
          <a:xfrm>
            <a:off x="9160966" y="2048586"/>
            <a:ext cx="2281724" cy="2281724"/>
          </a:xfrm>
          <a:custGeom>
            <a:avLst/>
            <a:gdLst>
              <a:gd name="connsiteX0" fmla="*/ 1140862 w 2281724"/>
              <a:gd name="connsiteY0" fmla="*/ 0 h 2281724"/>
              <a:gd name="connsiteX1" fmla="*/ 2281724 w 2281724"/>
              <a:gd name="connsiteY1" fmla="*/ 1140862 h 2281724"/>
              <a:gd name="connsiteX2" fmla="*/ 1140862 w 2281724"/>
              <a:gd name="connsiteY2" fmla="*/ 2281724 h 2281724"/>
              <a:gd name="connsiteX3" fmla="*/ 0 w 2281724"/>
              <a:gd name="connsiteY3" fmla="*/ 1140862 h 2281724"/>
              <a:gd name="connsiteX4" fmla="*/ 1140862 w 2281724"/>
              <a:gd name="connsiteY4" fmla="*/ 0 h 22817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1724" h="2281724">
                <a:moveTo>
                  <a:pt x="1140862" y="0"/>
                </a:moveTo>
                <a:cubicBezTo>
                  <a:pt x="1770943" y="0"/>
                  <a:pt x="2281724" y="510781"/>
                  <a:pt x="2281724" y="1140862"/>
                </a:cubicBezTo>
                <a:cubicBezTo>
                  <a:pt x="2281724" y="1770943"/>
                  <a:pt x="1770943" y="2281724"/>
                  <a:pt x="1140862" y="2281724"/>
                </a:cubicBezTo>
                <a:cubicBezTo>
                  <a:pt x="510781" y="2281724"/>
                  <a:pt x="0" y="1770943"/>
                  <a:pt x="0" y="1140862"/>
                </a:cubicBezTo>
                <a:cubicBezTo>
                  <a:pt x="0" y="510781"/>
                  <a:pt x="510781" y="0"/>
                  <a:pt x="1140862" y="0"/>
                </a:cubicBezTo>
                <a:close/>
              </a:path>
            </a:pathLst>
          </a:custGeom>
        </p:spPr>
        <p:txBody>
          <a:bodyPr vert="horz" wrap="square" lIns="91440" tIns="45720" rIns="91440" bIns="45720" rtlCol="0">
            <a:noAutofit/>
          </a:bodyPr>
          <a:lstStyle>
            <a:lvl1pPr>
              <a:defRPr lang="en-US"/>
            </a:lvl1pPr>
          </a:lstStyle>
          <a:p>
            <a:pPr lvl="0"/>
            <a:endParaRPr lang="en-US"/>
          </a:p>
        </p:txBody>
      </p:sp>
      <p:sp>
        <p:nvSpPr>
          <p:cNvPr id="4" name="Date Placeholder 3"/>
          <p:cNvSpPr>
            <a:spLocks noGrp="1"/>
          </p:cNvSpPr>
          <p:nvPr>
            <p:ph type="dt" sz="half" idx="10"/>
          </p:nvPr>
        </p:nvSpPr>
        <p:spPr/>
        <p:txBody>
          <a:bodyPr/>
          <a:lstStyle/>
          <a:p>
            <a:fld id="{72991F0F-99E6-4431-BF7C-8F970FD53593}" type="datetime1">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2" name="Slide Number Placeholder 1">
            <a:extLst>
              <a:ext uri="{FF2B5EF4-FFF2-40B4-BE49-F238E27FC236}">
                <a16:creationId xmlns:a16="http://schemas.microsoft.com/office/drawing/2014/main" id="{EA5FFD25-7332-45AE-9374-BCDD8DE6996E}"/>
              </a:ext>
            </a:extLst>
          </p:cNvPr>
          <p:cNvSpPr>
            <a:spLocks noGrp="1"/>
          </p:cNvSpPr>
          <p:nvPr>
            <p:ph type="sldNum" sz="quarter" idx="18"/>
          </p:nvPr>
        </p:nvSpPr>
        <p:spPr/>
        <p:txBody>
          <a:bodyPr/>
          <a:lstStyle/>
          <a:p>
            <a:fld id="{EEB21331-47F1-4301-86E2-858C3E84D087}" type="slidenum">
              <a:rPr lang="en-US" smtClean="0"/>
              <a:t>‹#›</a:t>
            </a:fld>
            <a:endParaRPr lang="en-US"/>
          </a:p>
        </p:txBody>
      </p:sp>
    </p:spTree>
    <p:extLst>
      <p:ext uri="{BB962C8B-B14F-4D97-AF65-F5344CB8AC3E}">
        <p14:creationId xmlns:p14="http://schemas.microsoft.com/office/powerpoint/2010/main" val="3169566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812E2659-CED3-451A-A0AE-D0C419083A0C}"/>
              </a:ext>
            </a:extLst>
          </p:cNvPr>
          <p:cNvSpPr>
            <a:spLocks noGrp="1"/>
          </p:cNvSpPr>
          <p:nvPr>
            <p:ph type="pic" sz="quarter" idx="13"/>
          </p:nvPr>
        </p:nvSpPr>
        <p:spPr>
          <a:xfrm>
            <a:off x="2046491" y="906369"/>
            <a:ext cx="2213601" cy="4806937"/>
          </a:xfrm>
          <a:custGeom>
            <a:avLst/>
            <a:gdLst>
              <a:gd name="connsiteX0" fmla="*/ 211488 w 2213601"/>
              <a:gd name="connsiteY0" fmla="*/ 0 h 4806937"/>
              <a:gd name="connsiteX1" fmla="*/ 472241 w 2213601"/>
              <a:gd name="connsiteY1" fmla="*/ 0 h 4806937"/>
              <a:gd name="connsiteX2" fmla="*/ 622142 w 2213601"/>
              <a:gd name="connsiteY2" fmla="*/ 173432 h 4806937"/>
              <a:gd name="connsiteX3" fmla="*/ 1591459 w 2213601"/>
              <a:gd name="connsiteY3" fmla="*/ 173432 h 4806937"/>
              <a:gd name="connsiteX4" fmla="*/ 1741361 w 2213601"/>
              <a:gd name="connsiteY4" fmla="*/ 0 h 4806937"/>
              <a:gd name="connsiteX5" fmla="*/ 2002115 w 2213601"/>
              <a:gd name="connsiteY5" fmla="*/ 0 h 4806937"/>
              <a:gd name="connsiteX6" fmla="*/ 2213601 w 2213601"/>
              <a:gd name="connsiteY6" fmla="*/ 211487 h 4806937"/>
              <a:gd name="connsiteX7" fmla="*/ 2213601 w 2213601"/>
              <a:gd name="connsiteY7" fmla="*/ 4595451 h 4806937"/>
              <a:gd name="connsiteX8" fmla="*/ 2002115 w 2213601"/>
              <a:gd name="connsiteY8" fmla="*/ 4806937 h 4806937"/>
              <a:gd name="connsiteX9" fmla="*/ 211488 w 2213601"/>
              <a:gd name="connsiteY9" fmla="*/ 4806937 h 4806937"/>
              <a:gd name="connsiteX10" fmla="*/ 0 w 2213601"/>
              <a:gd name="connsiteY10" fmla="*/ 4595451 h 4806937"/>
              <a:gd name="connsiteX11" fmla="*/ 0 w 2213601"/>
              <a:gd name="connsiteY11" fmla="*/ 211487 h 4806937"/>
              <a:gd name="connsiteX12" fmla="*/ 211488 w 2213601"/>
              <a:gd name="connsiteY12" fmla="*/ 0 h 480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13601" h="4806937">
                <a:moveTo>
                  <a:pt x="211488" y="0"/>
                </a:moveTo>
                <a:lnTo>
                  <a:pt x="472241" y="0"/>
                </a:lnTo>
                <a:cubicBezTo>
                  <a:pt x="494398" y="26471"/>
                  <a:pt x="435605" y="144526"/>
                  <a:pt x="622142" y="173432"/>
                </a:cubicBezTo>
                <a:lnTo>
                  <a:pt x="1591459" y="173432"/>
                </a:lnTo>
                <a:cubicBezTo>
                  <a:pt x="1777996" y="144526"/>
                  <a:pt x="1697279" y="36215"/>
                  <a:pt x="1741361" y="0"/>
                </a:cubicBezTo>
                <a:lnTo>
                  <a:pt x="2002115" y="0"/>
                </a:lnTo>
                <a:cubicBezTo>
                  <a:pt x="2118915" y="0"/>
                  <a:pt x="2213601" y="94686"/>
                  <a:pt x="2213601" y="211487"/>
                </a:cubicBezTo>
                <a:lnTo>
                  <a:pt x="2213601" y="4595451"/>
                </a:lnTo>
                <a:cubicBezTo>
                  <a:pt x="2213601" y="4712251"/>
                  <a:pt x="2118915" y="4806937"/>
                  <a:pt x="2002115" y="4806937"/>
                </a:cubicBezTo>
                <a:lnTo>
                  <a:pt x="211488" y="4806937"/>
                </a:lnTo>
                <a:cubicBezTo>
                  <a:pt x="94686" y="4806937"/>
                  <a:pt x="0" y="4712251"/>
                  <a:pt x="0" y="4595451"/>
                </a:cubicBezTo>
                <a:lnTo>
                  <a:pt x="0" y="211487"/>
                </a:lnTo>
                <a:cubicBezTo>
                  <a:pt x="0" y="94686"/>
                  <a:pt x="94686" y="0"/>
                  <a:pt x="211488" y="0"/>
                </a:cubicBezTo>
                <a:close/>
              </a:path>
            </a:pathLst>
          </a:custGeom>
        </p:spPr>
        <p:txBody>
          <a:bodyPr vert="horz" wrap="square" lIns="91440" tIns="45720" rIns="91440" bIns="45720" rtlCol="0">
            <a:noAutofit/>
          </a:bodyPr>
          <a:lstStyle>
            <a:lvl1pPr>
              <a:defRPr lang="en-US"/>
            </a:lvl1pPr>
          </a:lstStyle>
          <a:p>
            <a:pPr lvl="0"/>
            <a:endParaRPr lang="en-US"/>
          </a:p>
        </p:txBody>
      </p:sp>
      <p:sp>
        <p:nvSpPr>
          <p:cNvPr id="4" name="Date Placeholder 3"/>
          <p:cNvSpPr>
            <a:spLocks noGrp="1"/>
          </p:cNvSpPr>
          <p:nvPr>
            <p:ph type="dt" sz="half" idx="10"/>
          </p:nvPr>
        </p:nvSpPr>
        <p:spPr/>
        <p:txBody>
          <a:bodyPr/>
          <a:lstStyle/>
          <a:p>
            <a:fld id="{3EC80C80-94AB-43E2-A434-5A11EDD9CB6E}" type="datetime1">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2" name="Slide Number Placeholder 1">
            <a:extLst>
              <a:ext uri="{FF2B5EF4-FFF2-40B4-BE49-F238E27FC236}">
                <a16:creationId xmlns:a16="http://schemas.microsoft.com/office/drawing/2014/main" id="{D08E7542-9EBB-90E8-FC8E-BF9793C241AE}"/>
              </a:ext>
            </a:extLst>
          </p:cNvPr>
          <p:cNvSpPr>
            <a:spLocks noGrp="1"/>
          </p:cNvSpPr>
          <p:nvPr>
            <p:ph type="sldNum" sz="quarter" idx="14"/>
          </p:nvPr>
        </p:nvSpPr>
        <p:spPr/>
        <p:txBody>
          <a:bodyPr/>
          <a:lstStyle/>
          <a:p>
            <a:fld id="{88AB80CC-B195-48C5-8FA4-63AFA7D1EC80}" type="slidenum">
              <a:rPr lang="en-US" smtClean="0"/>
              <a:t>‹#›</a:t>
            </a:fld>
            <a:endParaRPr lang="en-US"/>
          </a:p>
        </p:txBody>
      </p:sp>
    </p:spTree>
    <p:extLst>
      <p:ext uri="{BB962C8B-B14F-4D97-AF65-F5344CB8AC3E}">
        <p14:creationId xmlns:p14="http://schemas.microsoft.com/office/powerpoint/2010/main" val="3547026413"/>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E4A477D-CD9F-4BB4-A57C-BB83275F1EA6}"/>
              </a:ext>
            </a:extLst>
          </p:cNvPr>
          <p:cNvSpPr>
            <a:spLocks noGrp="1"/>
          </p:cNvSpPr>
          <p:nvPr>
            <p:ph type="pic" sz="quarter" idx="13"/>
          </p:nvPr>
        </p:nvSpPr>
        <p:spPr>
          <a:xfrm>
            <a:off x="4763122" y="2096124"/>
            <a:ext cx="2665756" cy="2665756"/>
          </a:xfrm>
          <a:custGeom>
            <a:avLst/>
            <a:gdLst>
              <a:gd name="connsiteX0" fmla="*/ 1332878 w 2665756"/>
              <a:gd name="connsiteY0" fmla="*/ 0 h 2665756"/>
              <a:gd name="connsiteX1" fmla="*/ 2665756 w 2665756"/>
              <a:gd name="connsiteY1" fmla="*/ 1332878 h 2665756"/>
              <a:gd name="connsiteX2" fmla="*/ 1332878 w 2665756"/>
              <a:gd name="connsiteY2" fmla="*/ 2665756 h 2665756"/>
              <a:gd name="connsiteX3" fmla="*/ 0 w 2665756"/>
              <a:gd name="connsiteY3" fmla="*/ 1332878 h 2665756"/>
              <a:gd name="connsiteX4" fmla="*/ 1332878 w 2665756"/>
              <a:gd name="connsiteY4" fmla="*/ 0 h 2665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5756" h="2665756">
                <a:moveTo>
                  <a:pt x="1332878" y="0"/>
                </a:moveTo>
                <a:cubicBezTo>
                  <a:pt x="2069006" y="0"/>
                  <a:pt x="2665756" y="596750"/>
                  <a:pt x="2665756" y="1332878"/>
                </a:cubicBezTo>
                <a:cubicBezTo>
                  <a:pt x="2665756" y="2069006"/>
                  <a:pt x="2069006" y="2665756"/>
                  <a:pt x="1332878" y="2665756"/>
                </a:cubicBezTo>
                <a:cubicBezTo>
                  <a:pt x="596750" y="2665756"/>
                  <a:pt x="0" y="2069006"/>
                  <a:pt x="0" y="1332878"/>
                </a:cubicBezTo>
                <a:cubicBezTo>
                  <a:pt x="0" y="596750"/>
                  <a:pt x="596750" y="0"/>
                  <a:pt x="1332878" y="0"/>
                </a:cubicBezTo>
                <a:close/>
              </a:path>
            </a:pathLst>
          </a:custGeom>
        </p:spPr>
        <p:txBody>
          <a:bodyPr vert="horz" lIns="91440" tIns="45720" rIns="91440" bIns="45720" rtlCol="0">
            <a:normAutofit/>
          </a:bodyPr>
          <a:lstStyle>
            <a:lvl1pPr>
              <a:defRPr lang="en-US"/>
            </a:lvl1pPr>
          </a:lstStyle>
          <a:p>
            <a:pPr lvl="0"/>
            <a:endParaRPr lang="en-US"/>
          </a:p>
        </p:txBody>
      </p:sp>
      <p:sp>
        <p:nvSpPr>
          <p:cNvPr id="4" name="Date Placeholder 3"/>
          <p:cNvSpPr>
            <a:spLocks noGrp="1"/>
          </p:cNvSpPr>
          <p:nvPr>
            <p:ph type="dt" sz="half" idx="10"/>
          </p:nvPr>
        </p:nvSpPr>
        <p:spPr/>
        <p:txBody>
          <a:bodyPr/>
          <a:lstStyle/>
          <a:p>
            <a:fld id="{144D7DF5-779D-4BE4-A25C-C95F6C16D956}" type="datetime1">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2" name="Slide Number Placeholder 1">
            <a:extLst>
              <a:ext uri="{FF2B5EF4-FFF2-40B4-BE49-F238E27FC236}">
                <a16:creationId xmlns:a16="http://schemas.microsoft.com/office/drawing/2014/main" id="{D8DC7A14-3A15-B9BD-AC79-50509C954B12}"/>
              </a:ext>
            </a:extLst>
          </p:cNvPr>
          <p:cNvSpPr>
            <a:spLocks noGrp="1"/>
          </p:cNvSpPr>
          <p:nvPr>
            <p:ph type="sldNum" sz="quarter" idx="14"/>
          </p:nvPr>
        </p:nvSpPr>
        <p:spPr/>
        <p:txBody>
          <a:bodyPr/>
          <a:lstStyle/>
          <a:p>
            <a:fld id="{45C6F440-0738-4387-95A4-CAA8722A0677}" type="slidenum">
              <a:rPr lang="en-US" smtClean="0"/>
              <a:t>‹#›</a:t>
            </a:fld>
            <a:endParaRPr lang="en-US"/>
          </a:p>
        </p:txBody>
      </p:sp>
    </p:spTree>
    <p:extLst>
      <p:ext uri="{BB962C8B-B14F-4D97-AF65-F5344CB8AC3E}">
        <p14:creationId xmlns:p14="http://schemas.microsoft.com/office/powerpoint/2010/main" val="209825851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2">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43EE58-1E8B-F7CD-7E0E-95EF9BA100E7}"/>
              </a:ext>
            </a:extLst>
          </p:cNvPr>
          <p:cNvSpPr>
            <a:spLocks noGrp="1"/>
          </p:cNvSpPr>
          <p:nvPr>
            <p:ph type="dt" sz="half" idx="10"/>
          </p:nvPr>
        </p:nvSpPr>
        <p:spPr/>
        <p:txBody>
          <a:bodyPr/>
          <a:lstStyle/>
          <a:p>
            <a:fld id="{A9825D9A-B249-469D-A401-4D9C1AF6A14A}" type="datetimeFigureOut">
              <a:rPr lang="en-US" smtClean="0"/>
              <a:t>3/6/2025</a:t>
            </a:fld>
            <a:endParaRPr lang="en-US"/>
          </a:p>
        </p:txBody>
      </p:sp>
      <p:sp>
        <p:nvSpPr>
          <p:cNvPr id="3" name="Footer Placeholder 2">
            <a:extLst>
              <a:ext uri="{FF2B5EF4-FFF2-40B4-BE49-F238E27FC236}">
                <a16:creationId xmlns:a16="http://schemas.microsoft.com/office/drawing/2014/main" id="{0C5D5DB3-A006-0AEF-69DF-AFD8A7C693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A07E8B-6FD5-C282-94D1-F58928A2BFF0}"/>
              </a:ext>
            </a:extLst>
          </p:cNvPr>
          <p:cNvSpPr>
            <a:spLocks noGrp="1"/>
          </p:cNvSpPr>
          <p:nvPr>
            <p:ph type="sldNum" sz="quarter" idx="12"/>
          </p:nvPr>
        </p:nvSpPr>
        <p:spPr/>
        <p:txBody>
          <a:bodyPr/>
          <a:lstStyle/>
          <a:p>
            <a:fld id="{13BB4CFD-7156-4318-802B-085BC89EEFC7}" type="slidenum">
              <a:rPr lang="en-US" smtClean="0"/>
              <a:t>‹#›</a:t>
            </a:fld>
            <a:endParaRPr lang="en-US"/>
          </a:p>
        </p:txBody>
      </p:sp>
    </p:spTree>
    <p:extLst>
      <p:ext uri="{BB962C8B-B14F-4D97-AF65-F5344CB8AC3E}">
        <p14:creationId xmlns:p14="http://schemas.microsoft.com/office/powerpoint/2010/main" val="3747383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43EE58-1E8B-F7CD-7E0E-95EF9BA100E7}"/>
              </a:ext>
            </a:extLst>
          </p:cNvPr>
          <p:cNvSpPr>
            <a:spLocks noGrp="1"/>
          </p:cNvSpPr>
          <p:nvPr>
            <p:ph type="dt" sz="half" idx="10"/>
          </p:nvPr>
        </p:nvSpPr>
        <p:spPr/>
        <p:txBody>
          <a:bodyPr/>
          <a:lstStyle/>
          <a:p>
            <a:fld id="{A9825D9A-B249-469D-A401-4D9C1AF6A14A}" type="datetimeFigureOut">
              <a:rPr lang="en-US" smtClean="0"/>
              <a:t>3/6/2025</a:t>
            </a:fld>
            <a:endParaRPr lang="en-US"/>
          </a:p>
        </p:txBody>
      </p:sp>
      <p:sp>
        <p:nvSpPr>
          <p:cNvPr id="3" name="Footer Placeholder 2">
            <a:extLst>
              <a:ext uri="{FF2B5EF4-FFF2-40B4-BE49-F238E27FC236}">
                <a16:creationId xmlns:a16="http://schemas.microsoft.com/office/drawing/2014/main" id="{0C5D5DB3-A006-0AEF-69DF-AFD8A7C693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A07E8B-6FD5-C282-94D1-F58928A2BFF0}"/>
              </a:ext>
            </a:extLst>
          </p:cNvPr>
          <p:cNvSpPr>
            <a:spLocks noGrp="1"/>
          </p:cNvSpPr>
          <p:nvPr>
            <p:ph type="sldNum" sz="quarter" idx="12"/>
          </p:nvPr>
        </p:nvSpPr>
        <p:spPr/>
        <p:txBody>
          <a:bodyPr/>
          <a:lstStyle/>
          <a:p>
            <a:fld id="{13BB4CFD-7156-4318-802B-085BC89EEFC7}" type="slidenum">
              <a:rPr lang="en-US" smtClean="0"/>
              <a:t>‹#›</a:t>
            </a:fld>
            <a:endParaRPr lang="en-US"/>
          </a:p>
        </p:txBody>
      </p:sp>
      <p:sp>
        <p:nvSpPr>
          <p:cNvPr id="7" name="Picture Placeholder 6">
            <a:extLst>
              <a:ext uri="{FF2B5EF4-FFF2-40B4-BE49-F238E27FC236}">
                <a16:creationId xmlns:a16="http://schemas.microsoft.com/office/drawing/2014/main" id="{26FA59A6-7DAF-1C55-7A0C-9990DE141A68}"/>
              </a:ext>
            </a:extLst>
          </p:cNvPr>
          <p:cNvSpPr>
            <a:spLocks noGrp="1"/>
          </p:cNvSpPr>
          <p:nvPr>
            <p:ph type="pic" idx="13"/>
          </p:nvPr>
        </p:nvSpPr>
        <p:spPr>
          <a:xfrm>
            <a:off x="1" y="0"/>
            <a:ext cx="6488853" cy="6858000"/>
          </a:xfrm>
          <a:custGeom>
            <a:avLst/>
            <a:gdLst>
              <a:gd name="connsiteX0" fmla="*/ 0 w 6488853"/>
              <a:gd name="connsiteY0" fmla="*/ 0 h 6858000"/>
              <a:gd name="connsiteX1" fmla="*/ 6488853 w 6488853"/>
              <a:gd name="connsiteY1" fmla="*/ 0 h 6858000"/>
              <a:gd name="connsiteX2" fmla="*/ 6488853 w 6488853"/>
              <a:gd name="connsiteY2" fmla="*/ 6858000 h 6858000"/>
              <a:gd name="connsiteX3" fmla="*/ 0 w 648885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488853" h="6858000">
                <a:moveTo>
                  <a:pt x="0" y="0"/>
                </a:moveTo>
                <a:lnTo>
                  <a:pt x="6488853" y="0"/>
                </a:lnTo>
                <a:lnTo>
                  <a:pt x="6488853" y="6858000"/>
                </a:lnTo>
                <a:lnTo>
                  <a:pt x="0" y="6858000"/>
                </a:lnTo>
                <a:close/>
              </a:path>
            </a:pathLst>
          </a:custGeom>
        </p:spPr>
        <p:txBody>
          <a:bodyPr vert="horz" lIns="91440" tIns="45720" rIns="91440" bIns="45720" rtlCol="0">
            <a:normAutofit/>
          </a:bodyPr>
          <a:lstStyle>
            <a:lvl1pPr>
              <a:defRPr lang="en-US"/>
            </a:lvl1pPr>
          </a:lstStyle>
          <a:p>
            <a:pPr lvl="0"/>
            <a:endParaRPr lang="en-US"/>
          </a:p>
        </p:txBody>
      </p:sp>
    </p:spTree>
    <p:extLst>
      <p:ext uri="{BB962C8B-B14F-4D97-AF65-F5344CB8AC3E}">
        <p14:creationId xmlns:p14="http://schemas.microsoft.com/office/powerpoint/2010/main" val="4133535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43EE58-1E8B-F7CD-7E0E-95EF9BA100E7}"/>
              </a:ext>
            </a:extLst>
          </p:cNvPr>
          <p:cNvSpPr>
            <a:spLocks noGrp="1"/>
          </p:cNvSpPr>
          <p:nvPr>
            <p:ph type="dt" sz="half" idx="10"/>
          </p:nvPr>
        </p:nvSpPr>
        <p:spPr/>
        <p:txBody>
          <a:bodyPr/>
          <a:lstStyle/>
          <a:p>
            <a:fld id="{A9825D9A-B249-469D-A401-4D9C1AF6A14A}" type="datetimeFigureOut">
              <a:rPr lang="en-US" smtClean="0"/>
              <a:t>3/6/2025</a:t>
            </a:fld>
            <a:endParaRPr lang="en-US"/>
          </a:p>
        </p:txBody>
      </p:sp>
      <p:sp>
        <p:nvSpPr>
          <p:cNvPr id="3" name="Footer Placeholder 2">
            <a:extLst>
              <a:ext uri="{FF2B5EF4-FFF2-40B4-BE49-F238E27FC236}">
                <a16:creationId xmlns:a16="http://schemas.microsoft.com/office/drawing/2014/main" id="{0C5D5DB3-A006-0AEF-69DF-AFD8A7C693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A07E8B-6FD5-C282-94D1-F58928A2BFF0}"/>
              </a:ext>
            </a:extLst>
          </p:cNvPr>
          <p:cNvSpPr>
            <a:spLocks noGrp="1"/>
          </p:cNvSpPr>
          <p:nvPr>
            <p:ph type="sldNum" sz="quarter" idx="12"/>
          </p:nvPr>
        </p:nvSpPr>
        <p:spPr/>
        <p:txBody>
          <a:bodyPr/>
          <a:lstStyle/>
          <a:p>
            <a:fld id="{13BB4CFD-7156-4318-802B-085BC89EEFC7}" type="slidenum">
              <a:rPr lang="en-US" smtClean="0"/>
              <a:t>‹#›</a:t>
            </a:fld>
            <a:endParaRPr lang="en-US"/>
          </a:p>
        </p:txBody>
      </p:sp>
      <p:sp>
        <p:nvSpPr>
          <p:cNvPr id="7" name="Picture Placeholder 6">
            <a:extLst>
              <a:ext uri="{FF2B5EF4-FFF2-40B4-BE49-F238E27FC236}">
                <a16:creationId xmlns:a16="http://schemas.microsoft.com/office/drawing/2014/main" id="{DC7C3532-6D21-F4D8-0D4E-648238754863}"/>
              </a:ext>
            </a:extLst>
          </p:cNvPr>
          <p:cNvSpPr>
            <a:spLocks noGrp="1"/>
          </p:cNvSpPr>
          <p:nvPr>
            <p:ph type="pic" idx="13"/>
          </p:nvPr>
        </p:nvSpPr>
        <p:spPr>
          <a:xfrm>
            <a:off x="895226" y="2349978"/>
            <a:ext cx="2117921" cy="1812101"/>
          </a:xfrm>
          <a:custGeom>
            <a:avLst/>
            <a:gdLst>
              <a:gd name="connsiteX0" fmla="*/ 0 w 2117921"/>
              <a:gd name="connsiteY0" fmla="*/ 0 h 1812101"/>
              <a:gd name="connsiteX1" fmla="*/ 2117921 w 2117921"/>
              <a:gd name="connsiteY1" fmla="*/ 0 h 1812101"/>
              <a:gd name="connsiteX2" fmla="*/ 2117921 w 2117921"/>
              <a:gd name="connsiteY2" fmla="*/ 1812101 h 1812101"/>
              <a:gd name="connsiteX3" fmla="*/ 0 w 2117921"/>
              <a:gd name="connsiteY3" fmla="*/ 1812101 h 1812101"/>
            </a:gdLst>
            <a:ahLst/>
            <a:cxnLst>
              <a:cxn ang="0">
                <a:pos x="connsiteX0" y="connsiteY0"/>
              </a:cxn>
              <a:cxn ang="0">
                <a:pos x="connsiteX1" y="connsiteY1"/>
              </a:cxn>
              <a:cxn ang="0">
                <a:pos x="connsiteX2" y="connsiteY2"/>
              </a:cxn>
              <a:cxn ang="0">
                <a:pos x="connsiteX3" y="connsiteY3"/>
              </a:cxn>
            </a:cxnLst>
            <a:rect l="l" t="t" r="r" b="b"/>
            <a:pathLst>
              <a:path w="2117921" h="1812101">
                <a:moveTo>
                  <a:pt x="0" y="0"/>
                </a:moveTo>
                <a:lnTo>
                  <a:pt x="2117921" y="0"/>
                </a:lnTo>
                <a:lnTo>
                  <a:pt x="2117921" y="1812101"/>
                </a:lnTo>
                <a:lnTo>
                  <a:pt x="0" y="1812101"/>
                </a:lnTo>
                <a:close/>
              </a:path>
            </a:pathLst>
          </a:custGeom>
          <a:solidFill>
            <a:schemeClr val="bg1"/>
          </a:solidFill>
          <a:ln>
            <a:solidFill>
              <a:schemeClr val="bg1">
                <a:lumMod val="95000"/>
              </a:schemeClr>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lvl1pPr>
              <a:defRPr lang="en-US" sz="2400">
                <a:solidFill>
                  <a:schemeClr val="tx1"/>
                </a:solidFill>
                <a:cs typeface="+mn-ea"/>
              </a:defRPr>
            </a:lvl1pPr>
          </a:lstStyle>
          <a:p>
            <a:pPr marL="0" lvl="0"/>
            <a:endParaRPr lang="en-US"/>
          </a:p>
        </p:txBody>
      </p:sp>
      <p:sp>
        <p:nvSpPr>
          <p:cNvPr id="10" name="Picture Placeholder 9">
            <a:extLst>
              <a:ext uri="{FF2B5EF4-FFF2-40B4-BE49-F238E27FC236}">
                <a16:creationId xmlns:a16="http://schemas.microsoft.com/office/drawing/2014/main" id="{1A3629FA-E215-060B-F3E6-7A8DEE8A741C}"/>
              </a:ext>
            </a:extLst>
          </p:cNvPr>
          <p:cNvSpPr>
            <a:spLocks noGrp="1"/>
          </p:cNvSpPr>
          <p:nvPr>
            <p:ph type="pic" sz="quarter" idx="14"/>
          </p:nvPr>
        </p:nvSpPr>
        <p:spPr>
          <a:xfrm>
            <a:off x="3420390" y="2349978"/>
            <a:ext cx="2117921" cy="1812101"/>
          </a:xfrm>
          <a:custGeom>
            <a:avLst/>
            <a:gdLst>
              <a:gd name="connsiteX0" fmla="*/ 0 w 2117921"/>
              <a:gd name="connsiteY0" fmla="*/ 0 h 1812101"/>
              <a:gd name="connsiteX1" fmla="*/ 2117921 w 2117921"/>
              <a:gd name="connsiteY1" fmla="*/ 0 h 1812101"/>
              <a:gd name="connsiteX2" fmla="*/ 2117921 w 2117921"/>
              <a:gd name="connsiteY2" fmla="*/ 1812101 h 1812101"/>
              <a:gd name="connsiteX3" fmla="*/ 0 w 2117921"/>
              <a:gd name="connsiteY3" fmla="*/ 1812101 h 1812101"/>
            </a:gdLst>
            <a:ahLst/>
            <a:cxnLst>
              <a:cxn ang="0">
                <a:pos x="connsiteX0" y="connsiteY0"/>
              </a:cxn>
              <a:cxn ang="0">
                <a:pos x="connsiteX1" y="connsiteY1"/>
              </a:cxn>
              <a:cxn ang="0">
                <a:pos x="connsiteX2" y="connsiteY2"/>
              </a:cxn>
              <a:cxn ang="0">
                <a:pos x="connsiteX3" y="connsiteY3"/>
              </a:cxn>
            </a:cxnLst>
            <a:rect l="l" t="t" r="r" b="b"/>
            <a:pathLst>
              <a:path w="2117921" h="1812101">
                <a:moveTo>
                  <a:pt x="0" y="0"/>
                </a:moveTo>
                <a:lnTo>
                  <a:pt x="2117921" y="0"/>
                </a:lnTo>
                <a:lnTo>
                  <a:pt x="2117921" y="1812101"/>
                </a:lnTo>
                <a:lnTo>
                  <a:pt x="0" y="1812101"/>
                </a:lnTo>
                <a:close/>
              </a:path>
            </a:pathLst>
          </a:custGeom>
          <a:solidFill>
            <a:schemeClr val="bg1"/>
          </a:solidFill>
          <a:ln>
            <a:solidFill>
              <a:schemeClr val="bg1">
                <a:lumMod val="95000"/>
              </a:schemeClr>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lvl1pPr>
              <a:defRPr lang="en-US" sz="2400">
                <a:solidFill>
                  <a:schemeClr val="tx1"/>
                </a:solidFill>
                <a:cs typeface="+mn-ea"/>
              </a:defRPr>
            </a:lvl1pPr>
          </a:lstStyle>
          <a:p>
            <a:pPr marL="0" lvl="0"/>
            <a:endParaRPr lang="en-US"/>
          </a:p>
        </p:txBody>
      </p:sp>
      <p:sp>
        <p:nvSpPr>
          <p:cNvPr id="13" name="Picture Placeholder 12">
            <a:extLst>
              <a:ext uri="{FF2B5EF4-FFF2-40B4-BE49-F238E27FC236}">
                <a16:creationId xmlns:a16="http://schemas.microsoft.com/office/drawing/2014/main" id="{B6320AED-099E-4749-0D41-F02413D956BE}"/>
              </a:ext>
            </a:extLst>
          </p:cNvPr>
          <p:cNvSpPr>
            <a:spLocks noGrp="1"/>
          </p:cNvSpPr>
          <p:nvPr>
            <p:ph type="pic" sz="quarter" idx="15"/>
          </p:nvPr>
        </p:nvSpPr>
        <p:spPr>
          <a:xfrm>
            <a:off x="5945555" y="2349978"/>
            <a:ext cx="2117921" cy="1812101"/>
          </a:xfrm>
          <a:custGeom>
            <a:avLst/>
            <a:gdLst>
              <a:gd name="connsiteX0" fmla="*/ 0 w 2117921"/>
              <a:gd name="connsiteY0" fmla="*/ 0 h 1812101"/>
              <a:gd name="connsiteX1" fmla="*/ 2117921 w 2117921"/>
              <a:gd name="connsiteY1" fmla="*/ 0 h 1812101"/>
              <a:gd name="connsiteX2" fmla="*/ 2117921 w 2117921"/>
              <a:gd name="connsiteY2" fmla="*/ 1812101 h 1812101"/>
              <a:gd name="connsiteX3" fmla="*/ 0 w 2117921"/>
              <a:gd name="connsiteY3" fmla="*/ 1812101 h 1812101"/>
            </a:gdLst>
            <a:ahLst/>
            <a:cxnLst>
              <a:cxn ang="0">
                <a:pos x="connsiteX0" y="connsiteY0"/>
              </a:cxn>
              <a:cxn ang="0">
                <a:pos x="connsiteX1" y="connsiteY1"/>
              </a:cxn>
              <a:cxn ang="0">
                <a:pos x="connsiteX2" y="connsiteY2"/>
              </a:cxn>
              <a:cxn ang="0">
                <a:pos x="connsiteX3" y="connsiteY3"/>
              </a:cxn>
            </a:cxnLst>
            <a:rect l="l" t="t" r="r" b="b"/>
            <a:pathLst>
              <a:path w="2117921" h="1812101">
                <a:moveTo>
                  <a:pt x="0" y="0"/>
                </a:moveTo>
                <a:lnTo>
                  <a:pt x="2117921" y="0"/>
                </a:lnTo>
                <a:lnTo>
                  <a:pt x="2117921" y="1812101"/>
                </a:lnTo>
                <a:lnTo>
                  <a:pt x="0" y="1812101"/>
                </a:lnTo>
                <a:close/>
              </a:path>
            </a:pathLst>
          </a:custGeom>
          <a:solidFill>
            <a:schemeClr val="bg1"/>
          </a:solidFill>
          <a:ln>
            <a:solidFill>
              <a:schemeClr val="bg1">
                <a:lumMod val="95000"/>
              </a:schemeClr>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lvl1pPr>
              <a:defRPr lang="en-US" sz="2400">
                <a:solidFill>
                  <a:schemeClr val="tx1"/>
                </a:solidFill>
                <a:cs typeface="+mn-ea"/>
              </a:defRPr>
            </a:lvl1pPr>
          </a:lstStyle>
          <a:p>
            <a:pPr marL="0" lvl="0"/>
            <a:endParaRPr lang="en-US"/>
          </a:p>
        </p:txBody>
      </p:sp>
      <p:sp>
        <p:nvSpPr>
          <p:cNvPr id="16" name="Picture Placeholder 15">
            <a:extLst>
              <a:ext uri="{FF2B5EF4-FFF2-40B4-BE49-F238E27FC236}">
                <a16:creationId xmlns:a16="http://schemas.microsoft.com/office/drawing/2014/main" id="{4B5F8B29-59C0-C2F9-2AFB-1B491948B23B}"/>
              </a:ext>
            </a:extLst>
          </p:cNvPr>
          <p:cNvSpPr>
            <a:spLocks noGrp="1"/>
          </p:cNvSpPr>
          <p:nvPr>
            <p:ph type="pic" sz="quarter" idx="16"/>
          </p:nvPr>
        </p:nvSpPr>
        <p:spPr>
          <a:xfrm>
            <a:off x="8470721" y="2349978"/>
            <a:ext cx="2117921" cy="1812101"/>
          </a:xfrm>
          <a:custGeom>
            <a:avLst/>
            <a:gdLst>
              <a:gd name="connsiteX0" fmla="*/ 0 w 2117921"/>
              <a:gd name="connsiteY0" fmla="*/ 0 h 1812101"/>
              <a:gd name="connsiteX1" fmla="*/ 2117921 w 2117921"/>
              <a:gd name="connsiteY1" fmla="*/ 0 h 1812101"/>
              <a:gd name="connsiteX2" fmla="*/ 2117921 w 2117921"/>
              <a:gd name="connsiteY2" fmla="*/ 1812101 h 1812101"/>
              <a:gd name="connsiteX3" fmla="*/ 0 w 2117921"/>
              <a:gd name="connsiteY3" fmla="*/ 1812101 h 1812101"/>
            </a:gdLst>
            <a:ahLst/>
            <a:cxnLst>
              <a:cxn ang="0">
                <a:pos x="connsiteX0" y="connsiteY0"/>
              </a:cxn>
              <a:cxn ang="0">
                <a:pos x="connsiteX1" y="connsiteY1"/>
              </a:cxn>
              <a:cxn ang="0">
                <a:pos x="connsiteX2" y="connsiteY2"/>
              </a:cxn>
              <a:cxn ang="0">
                <a:pos x="connsiteX3" y="connsiteY3"/>
              </a:cxn>
            </a:cxnLst>
            <a:rect l="l" t="t" r="r" b="b"/>
            <a:pathLst>
              <a:path w="2117921" h="1812101">
                <a:moveTo>
                  <a:pt x="0" y="0"/>
                </a:moveTo>
                <a:lnTo>
                  <a:pt x="2117921" y="0"/>
                </a:lnTo>
                <a:lnTo>
                  <a:pt x="2117921" y="1812101"/>
                </a:lnTo>
                <a:lnTo>
                  <a:pt x="0" y="1812101"/>
                </a:lnTo>
                <a:close/>
              </a:path>
            </a:pathLst>
          </a:custGeom>
          <a:solidFill>
            <a:schemeClr val="bg1"/>
          </a:solidFill>
          <a:ln>
            <a:solidFill>
              <a:schemeClr val="bg1">
                <a:lumMod val="95000"/>
              </a:schemeClr>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lvl1pPr>
              <a:defRPr lang="en-US" sz="2400">
                <a:solidFill>
                  <a:schemeClr val="tx1"/>
                </a:solidFill>
                <a:cs typeface="+mn-ea"/>
              </a:defRPr>
            </a:lvl1pPr>
          </a:lstStyle>
          <a:p>
            <a:pPr marL="0" lvl="0"/>
            <a:endParaRPr lang="en-US"/>
          </a:p>
        </p:txBody>
      </p:sp>
    </p:spTree>
    <p:extLst>
      <p:ext uri="{BB962C8B-B14F-4D97-AF65-F5344CB8AC3E}">
        <p14:creationId xmlns:p14="http://schemas.microsoft.com/office/powerpoint/2010/main" val="62009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43EE58-1E8B-F7CD-7E0E-95EF9BA100E7}"/>
              </a:ext>
            </a:extLst>
          </p:cNvPr>
          <p:cNvSpPr>
            <a:spLocks noGrp="1"/>
          </p:cNvSpPr>
          <p:nvPr>
            <p:ph type="dt" sz="half" idx="10"/>
          </p:nvPr>
        </p:nvSpPr>
        <p:spPr/>
        <p:txBody>
          <a:bodyPr/>
          <a:lstStyle/>
          <a:p>
            <a:fld id="{A9825D9A-B249-469D-A401-4D9C1AF6A14A}" type="datetimeFigureOut">
              <a:rPr lang="en-US" smtClean="0"/>
              <a:t>3/6/2025</a:t>
            </a:fld>
            <a:endParaRPr lang="en-US"/>
          </a:p>
        </p:txBody>
      </p:sp>
      <p:sp>
        <p:nvSpPr>
          <p:cNvPr id="3" name="Footer Placeholder 2">
            <a:extLst>
              <a:ext uri="{FF2B5EF4-FFF2-40B4-BE49-F238E27FC236}">
                <a16:creationId xmlns:a16="http://schemas.microsoft.com/office/drawing/2014/main" id="{0C5D5DB3-A006-0AEF-69DF-AFD8A7C693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A07E8B-6FD5-C282-94D1-F58928A2BFF0}"/>
              </a:ext>
            </a:extLst>
          </p:cNvPr>
          <p:cNvSpPr>
            <a:spLocks noGrp="1"/>
          </p:cNvSpPr>
          <p:nvPr>
            <p:ph type="sldNum" sz="quarter" idx="12"/>
          </p:nvPr>
        </p:nvSpPr>
        <p:spPr/>
        <p:txBody>
          <a:bodyPr/>
          <a:lstStyle/>
          <a:p>
            <a:fld id="{13BB4CFD-7156-4318-802B-085BC89EEFC7}" type="slidenum">
              <a:rPr lang="en-US" smtClean="0"/>
              <a:t>‹#›</a:t>
            </a:fld>
            <a:endParaRPr lang="en-US"/>
          </a:p>
        </p:txBody>
      </p:sp>
      <p:sp>
        <p:nvSpPr>
          <p:cNvPr id="7" name="Picture Placeholder 6">
            <a:extLst>
              <a:ext uri="{FF2B5EF4-FFF2-40B4-BE49-F238E27FC236}">
                <a16:creationId xmlns:a16="http://schemas.microsoft.com/office/drawing/2014/main" id="{6BEDB582-4FC1-B33E-A961-5F5943B549E5}"/>
              </a:ext>
            </a:extLst>
          </p:cNvPr>
          <p:cNvSpPr>
            <a:spLocks noGrp="1"/>
          </p:cNvSpPr>
          <p:nvPr>
            <p:ph type="pic" idx="13"/>
          </p:nvPr>
        </p:nvSpPr>
        <p:spPr>
          <a:xfrm>
            <a:off x="0" y="1214321"/>
            <a:ext cx="6748695" cy="5141863"/>
          </a:xfrm>
          <a:custGeom>
            <a:avLst/>
            <a:gdLst>
              <a:gd name="connsiteX0" fmla="*/ 0 w 6748695"/>
              <a:gd name="connsiteY0" fmla="*/ 0 h 5141863"/>
              <a:gd name="connsiteX1" fmla="*/ 6748695 w 6748695"/>
              <a:gd name="connsiteY1" fmla="*/ 0 h 5141863"/>
              <a:gd name="connsiteX2" fmla="*/ 6748695 w 6748695"/>
              <a:gd name="connsiteY2" fmla="*/ 5141863 h 5141863"/>
              <a:gd name="connsiteX3" fmla="*/ 0 w 6748695"/>
              <a:gd name="connsiteY3" fmla="*/ 5141863 h 5141863"/>
            </a:gdLst>
            <a:ahLst/>
            <a:cxnLst>
              <a:cxn ang="0">
                <a:pos x="connsiteX0" y="connsiteY0"/>
              </a:cxn>
              <a:cxn ang="0">
                <a:pos x="connsiteX1" y="connsiteY1"/>
              </a:cxn>
              <a:cxn ang="0">
                <a:pos x="connsiteX2" y="connsiteY2"/>
              </a:cxn>
              <a:cxn ang="0">
                <a:pos x="connsiteX3" y="connsiteY3"/>
              </a:cxn>
            </a:cxnLst>
            <a:rect l="l" t="t" r="r" b="b"/>
            <a:pathLst>
              <a:path w="6748695" h="5141863">
                <a:moveTo>
                  <a:pt x="0" y="0"/>
                </a:moveTo>
                <a:lnTo>
                  <a:pt x="6748695" y="0"/>
                </a:lnTo>
                <a:lnTo>
                  <a:pt x="6748695" y="5141863"/>
                </a:lnTo>
                <a:lnTo>
                  <a:pt x="0" y="5141863"/>
                </a:lnTo>
                <a:close/>
              </a:path>
            </a:pathLst>
          </a:custGeom>
        </p:spPr>
        <p:txBody>
          <a:bodyPr wrap="square">
            <a:noAutofit/>
          </a:bodyPr>
          <a:lstStyle/>
          <a:p>
            <a:endParaRPr lang="en-US"/>
          </a:p>
        </p:txBody>
      </p:sp>
    </p:spTree>
    <p:extLst>
      <p:ext uri="{BB962C8B-B14F-4D97-AF65-F5344CB8AC3E}">
        <p14:creationId xmlns:p14="http://schemas.microsoft.com/office/powerpoint/2010/main" val="687217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43EE58-1E8B-F7CD-7E0E-95EF9BA100E7}"/>
              </a:ext>
            </a:extLst>
          </p:cNvPr>
          <p:cNvSpPr>
            <a:spLocks noGrp="1"/>
          </p:cNvSpPr>
          <p:nvPr>
            <p:ph type="dt" sz="half" idx="10"/>
          </p:nvPr>
        </p:nvSpPr>
        <p:spPr/>
        <p:txBody>
          <a:bodyPr/>
          <a:lstStyle/>
          <a:p>
            <a:fld id="{A9825D9A-B249-469D-A401-4D9C1AF6A14A}" type="datetimeFigureOut">
              <a:rPr lang="en-US" smtClean="0"/>
              <a:t>3/6/2025</a:t>
            </a:fld>
            <a:endParaRPr lang="en-US"/>
          </a:p>
        </p:txBody>
      </p:sp>
      <p:sp>
        <p:nvSpPr>
          <p:cNvPr id="3" name="Footer Placeholder 2">
            <a:extLst>
              <a:ext uri="{FF2B5EF4-FFF2-40B4-BE49-F238E27FC236}">
                <a16:creationId xmlns:a16="http://schemas.microsoft.com/office/drawing/2014/main" id="{0C5D5DB3-A006-0AEF-69DF-AFD8A7C693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A07E8B-6FD5-C282-94D1-F58928A2BFF0}"/>
              </a:ext>
            </a:extLst>
          </p:cNvPr>
          <p:cNvSpPr>
            <a:spLocks noGrp="1"/>
          </p:cNvSpPr>
          <p:nvPr>
            <p:ph type="sldNum" sz="quarter" idx="12"/>
          </p:nvPr>
        </p:nvSpPr>
        <p:spPr/>
        <p:txBody>
          <a:bodyPr/>
          <a:lstStyle/>
          <a:p>
            <a:fld id="{13BB4CFD-7156-4318-802B-085BC89EEFC7}" type="slidenum">
              <a:rPr lang="en-US" smtClean="0"/>
              <a:t>‹#›</a:t>
            </a:fld>
            <a:endParaRPr lang="en-US"/>
          </a:p>
        </p:txBody>
      </p:sp>
      <p:sp>
        <p:nvSpPr>
          <p:cNvPr id="7" name="Picture Placeholder 6">
            <a:extLst>
              <a:ext uri="{FF2B5EF4-FFF2-40B4-BE49-F238E27FC236}">
                <a16:creationId xmlns:a16="http://schemas.microsoft.com/office/drawing/2014/main" id="{0117CA39-F696-5A76-4F94-DADFA6322FE9}"/>
              </a:ext>
            </a:extLst>
          </p:cNvPr>
          <p:cNvSpPr>
            <a:spLocks noGrp="1"/>
          </p:cNvSpPr>
          <p:nvPr>
            <p:ph type="pic" idx="13"/>
          </p:nvPr>
        </p:nvSpPr>
        <p:spPr>
          <a:xfrm>
            <a:off x="393700" y="1646505"/>
            <a:ext cx="3683000" cy="2455333"/>
          </a:xfrm>
          <a:custGeom>
            <a:avLst/>
            <a:gdLst>
              <a:gd name="connsiteX0" fmla="*/ 0 w 3683000"/>
              <a:gd name="connsiteY0" fmla="*/ 0 h 2455333"/>
              <a:gd name="connsiteX1" fmla="*/ 3683000 w 3683000"/>
              <a:gd name="connsiteY1" fmla="*/ 0 h 2455333"/>
              <a:gd name="connsiteX2" fmla="*/ 3683000 w 3683000"/>
              <a:gd name="connsiteY2" fmla="*/ 2455333 h 2455333"/>
              <a:gd name="connsiteX3" fmla="*/ 0 w 3683000"/>
              <a:gd name="connsiteY3" fmla="*/ 2455333 h 2455333"/>
            </a:gdLst>
            <a:ahLst/>
            <a:cxnLst>
              <a:cxn ang="0">
                <a:pos x="connsiteX0" y="connsiteY0"/>
              </a:cxn>
              <a:cxn ang="0">
                <a:pos x="connsiteX1" y="connsiteY1"/>
              </a:cxn>
              <a:cxn ang="0">
                <a:pos x="connsiteX2" y="connsiteY2"/>
              </a:cxn>
              <a:cxn ang="0">
                <a:pos x="connsiteX3" y="connsiteY3"/>
              </a:cxn>
            </a:cxnLst>
            <a:rect l="l" t="t" r="r" b="b"/>
            <a:pathLst>
              <a:path w="3683000" h="2455333">
                <a:moveTo>
                  <a:pt x="0" y="0"/>
                </a:moveTo>
                <a:lnTo>
                  <a:pt x="3683000" y="0"/>
                </a:lnTo>
                <a:lnTo>
                  <a:pt x="3683000" y="2455333"/>
                </a:lnTo>
                <a:lnTo>
                  <a:pt x="0" y="2455333"/>
                </a:lnTo>
                <a:close/>
              </a:path>
            </a:pathLst>
          </a:custGeom>
        </p:spPr>
        <p:txBody>
          <a:bodyPr wrap="square">
            <a:noAutofit/>
          </a:bodyPr>
          <a:lstStyle/>
          <a:p>
            <a:endParaRPr lang="en-US"/>
          </a:p>
        </p:txBody>
      </p:sp>
      <p:sp>
        <p:nvSpPr>
          <p:cNvPr id="10" name="Picture Placeholder 9">
            <a:extLst>
              <a:ext uri="{FF2B5EF4-FFF2-40B4-BE49-F238E27FC236}">
                <a16:creationId xmlns:a16="http://schemas.microsoft.com/office/drawing/2014/main" id="{43B37AF9-2C4D-2F5E-5D32-4280A652C07E}"/>
              </a:ext>
            </a:extLst>
          </p:cNvPr>
          <p:cNvSpPr>
            <a:spLocks noGrp="1"/>
          </p:cNvSpPr>
          <p:nvPr>
            <p:ph type="pic" sz="quarter" idx="14"/>
          </p:nvPr>
        </p:nvSpPr>
        <p:spPr>
          <a:xfrm>
            <a:off x="4254500" y="1646505"/>
            <a:ext cx="3683000" cy="2455333"/>
          </a:xfrm>
          <a:custGeom>
            <a:avLst/>
            <a:gdLst>
              <a:gd name="connsiteX0" fmla="*/ 0 w 3683000"/>
              <a:gd name="connsiteY0" fmla="*/ 0 h 2455333"/>
              <a:gd name="connsiteX1" fmla="*/ 3683000 w 3683000"/>
              <a:gd name="connsiteY1" fmla="*/ 0 h 2455333"/>
              <a:gd name="connsiteX2" fmla="*/ 3683000 w 3683000"/>
              <a:gd name="connsiteY2" fmla="*/ 2455333 h 2455333"/>
              <a:gd name="connsiteX3" fmla="*/ 0 w 3683000"/>
              <a:gd name="connsiteY3" fmla="*/ 2455333 h 2455333"/>
            </a:gdLst>
            <a:ahLst/>
            <a:cxnLst>
              <a:cxn ang="0">
                <a:pos x="connsiteX0" y="connsiteY0"/>
              </a:cxn>
              <a:cxn ang="0">
                <a:pos x="connsiteX1" y="connsiteY1"/>
              </a:cxn>
              <a:cxn ang="0">
                <a:pos x="connsiteX2" y="connsiteY2"/>
              </a:cxn>
              <a:cxn ang="0">
                <a:pos x="connsiteX3" y="connsiteY3"/>
              </a:cxn>
            </a:cxnLst>
            <a:rect l="l" t="t" r="r" b="b"/>
            <a:pathLst>
              <a:path w="3683000" h="2455333">
                <a:moveTo>
                  <a:pt x="0" y="0"/>
                </a:moveTo>
                <a:lnTo>
                  <a:pt x="3683000" y="0"/>
                </a:lnTo>
                <a:lnTo>
                  <a:pt x="3683000" y="2455333"/>
                </a:lnTo>
                <a:lnTo>
                  <a:pt x="0" y="2455333"/>
                </a:lnTo>
                <a:close/>
              </a:path>
            </a:pathLst>
          </a:custGeom>
        </p:spPr>
        <p:txBody>
          <a:bodyPr wrap="square">
            <a:noAutofit/>
          </a:bodyPr>
          <a:lstStyle/>
          <a:p>
            <a:endParaRPr lang="en-US"/>
          </a:p>
        </p:txBody>
      </p:sp>
      <p:sp>
        <p:nvSpPr>
          <p:cNvPr id="13" name="Picture Placeholder 12">
            <a:extLst>
              <a:ext uri="{FF2B5EF4-FFF2-40B4-BE49-F238E27FC236}">
                <a16:creationId xmlns:a16="http://schemas.microsoft.com/office/drawing/2014/main" id="{E29D7E8D-B3E6-FF25-0AD8-7C76E3F89C0E}"/>
              </a:ext>
            </a:extLst>
          </p:cNvPr>
          <p:cNvSpPr>
            <a:spLocks noGrp="1"/>
          </p:cNvSpPr>
          <p:nvPr>
            <p:ph type="pic" sz="quarter" idx="15"/>
          </p:nvPr>
        </p:nvSpPr>
        <p:spPr>
          <a:xfrm>
            <a:off x="8115300" y="1646505"/>
            <a:ext cx="3683000" cy="2455333"/>
          </a:xfrm>
          <a:custGeom>
            <a:avLst/>
            <a:gdLst>
              <a:gd name="connsiteX0" fmla="*/ 0 w 3683000"/>
              <a:gd name="connsiteY0" fmla="*/ 0 h 2455333"/>
              <a:gd name="connsiteX1" fmla="*/ 3683000 w 3683000"/>
              <a:gd name="connsiteY1" fmla="*/ 0 h 2455333"/>
              <a:gd name="connsiteX2" fmla="*/ 3683000 w 3683000"/>
              <a:gd name="connsiteY2" fmla="*/ 2455333 h 2455333"/>
              <a:gd name="connsiteX3" fmla="*/ 0 w 3683000"/>
              <a:gd name="connsiteY3" fmla="*/ 2455333 h 2455333"/>
            </a:gdLst>
            <a:ahLst/>
            <a:cxnLst>
              <a:cxn ang="0">
                <a:pos x="connsiteX0" y="connsiteY0"/>
              </a:cxn>
              <a:cxn ang="0">
                <a:pos x="connsiteX1" y="connsiteY1"/>
              </a:cxn>
              <a:cxn ang="0">
                <a:pos x="connsiteX2" y="connsiteY2"/>
              </a:cxn>
              <a:cxn ang="0">
                <a:pos x="connsiteX3" y="connsiteY3"/>
              </a:cxn>
            </a:cxnLst>
            <a:rect l="l" t="t" r="r" b="b"/>
            <a:pathLst>
              <a:path w="3683000" h="2455333">
                <a:moveTo>
                  <a:pt x="0" y="0"/>
                </a:moveTo>
                <a:lnTo>
                  <a:pt x="3683000" y="0"/>
                </a:lnTo>
                <a:lnTo>
                  <a:pt x="3683000" y="2455333"/>
                </a:lnTo>
                <a:lnTo>
                  <a:pt x="0" y="2455333"/>
                </a:lnTo>
                <a:close/>
              </a:path>
            </a:pathLst>
          </a:custGeom>
        </p:spPr>
        <p:txBody>
          <a:bodyPr wrap="square">
            <a:noAutofit/>
          </a:bodyPr>
          <a:lstStyle/>
          <a:p>
            <a:endParaRPr lang="en-US"/>
          </a:p>
        </p:txBody>
      </p:sp>
    </p:spTree>
    <p:extLst>
      <p:ext uri="{BB962C8B-B14F-4D97-AF65-F5344CB8AC3E}">
        <p14:creationId xmlns:p14="http://schemas.microsoft.com/office/powerpoint/2010/main" val="58457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43EE58-1E8B-F7CD-7E0E-95EF9BA100E7}"/>
              </a:ext>
            </a:extLst>
          </p:cNvPr>
          <p:cNvSpPr>
            <a:spLocks noGrp="1"/>
          </p:cNvSpPr>
          <p:nvPr>
            <p:ph type="dt" sz="half" idx="10"/>
          </p:nvPr>
        </p:nvSpPr>
        <p:spPr/>
        <p:txBody>
          <a:bodyPr/>
          <a:lstStyle/>
          <a:p>
            <a:fld id="{A9825D9A-B249-469D-A401-4D9C1AF6A14A}" type="datetimeFigureOut">
              <a:rPr lang="en-US" smtClean="0"/>
              <a:t>3/6/2025</a:t>
            </a:fld>
            <a:endParaRPr lang="en-US"/>
          </a:p>
        </p:txBody>
      </p:sp>
      <p:sp>
        <p:nvSpPr>
          <p:cNvPr id="3" name="Footer Placeholder 2">
            <a:extLst>
              <a:ext uri="{FF2B5EF4-FFF2-40B4-BE49-F238E27FC236}">
                <a16:creationId xmlns:a16="http://schemas.microsoft.com/office/drawing/2014/main" id="{0C5D5DB3-A006-0AEF-69DF-AFD8A7C693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A07E8B-6FD5-C282-94D1-F58928A2BFF0}"/>
              </a:ext>
            </a:extLst>
          </p:cNvPr>
          <p:cNvSpPr>
            <a:spLocks noGrp="1"/>
          </p:cNvSpPr>
          <p:nvPr>
            <p:ph type="sldNum" sz="quarter" idx="12"/>
          </p:nvPr>
        </p:nvSpPr>
        <p:spPr/>
        <p:txBody>
          <a:bodyPr/>
          <a:lstStyle/>
          <a:p>
            <a:fld id="{13BB4CFD-7156-4318-802B-085BC89EEFC7}" type="slidenum">
              <a:rPr lang="en-US" smtClean="0"/>
              <a:t>‹#›</a:t>
            </a:fld>
            <a:endParaRPr lang="en-US"/>
          </a:p>
        </p:txBody>
      </p:sp>
      <p:sp>
        <p:nvSpPr>
          <p:cNvPr id="7" name="Picture Placeholder 6">
            <a:extLst>
              <a:ext uri="{FF2B5EF4-FFF2-40B4-BE49-F238E27FC236}">
                <a16:creationId xmlns:a16="http://schemas.microsoft.com/office/drawing/2014/main" id="{EFCC6F9C-4729-B414-0F4D-2C27621392AB}"/>
              </a:ext>
            </a:extLst>
          </p:cNvPr>
          <p:cNvSpPr>
            <a:spLocks noGrp="1"/>
          </p:cNvSpPr>
          <p:nvPr>
            <p:ph type="pic" idx="13"/>
          </p:nvPr>
        </p:nvSpPr>
        <p:spPr>
          <a:xfrm>
            <a:off x="5074583" y="2736407"/>
            <a:ext cx="2060468" cy="2060468"/>
          </a:xfrm>
          <a:custGeom>
            <a:avLst/>
            <a:gdLst>
              <a:gd name="connsiteX0" fmla="*/ 1030234 w 2060468"/>
              <a:gd name="connsiteY0" fmla="*/ 0 h 2060468"/>
              <a:gd name="connsiteX1" fmla="*/ 2060468 w 2060468"/>
              <a:gd name="connsiteY1" fmla="*/ 1030234 h 2060468"/>
              <a:gd name="connsiteX2" fmla="*/ 1030234 w 2060468"/>
              <a:gd name="connsiteY2" fmla="*/ 2060468 h 2060468"/>
              <a:gd name="connsiteX3" fmla="*/ 0 w 2060468"/>
              <a:gd name="connsiteY3" fmla="*/ 1030234 h 2060468"/>
              <a:gd name="connsiteX4" fmla="*/ 1030234 w 2060468"/>
              <a:gd name="connsiteY4" fmla="*/ 0 h 20604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0468" h="2060468">
                <a:moveTo>
                  <a:pt x="1030234" y="0"/>
                </a:moveTo>
                <a:cubicBezTo>
                  <a:pt x="1599217" y="0"/>
                  <a:pt x="2060468" y="461251"/>
                  <a:pt x="2060468" y="1030234"/>
                </a:cubicBezTo>
                <a:cubicBezTo>
                  <a:pt x="2060468" y="1599217"/>
                  <a:pt x="1599217" y="2060468"/>
                  <a:pt x="1030234" y="2060468"/>
                </a:cubicBezTo>
                <a:cubicBezTo>
                  <a:pt x="461251" y="2060468"/>
                  <a:pt x="0" y="1599217"/>
                  <a:pt x="0" y="1030234"/>
                </a:cubicBezTo>
                <a:cubicBezTo>
                  <a:pt x="0" y="461251"/>
                  <a:pt x="461251" y="0"/>
                  <a:pt x="1030234"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300337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43EE58-1E8B-F7CD-7E0E-95EF9BA100E7}"/>
              </a:ext>
            </a:extLst>
          </p:cNvPr>
          <p:cNvSpPr>
            <a:spLocks noGrp="1"/>
          </p:cNvSpPr>
          <p:nvPr>
            <p:ph type="dt" sz="half" idx="10"/>
          </p:nvPr>
        </p:nvSpPr>
        <p:spPr/>
        <p:txBody>
          <a:bodyPr/>
          <a:lstStyle/>
          <a:p>
            <a:fld id="{A9825D9A-B249-469D-A401-4D9C1AF6A14A}" type="datetimeFigureOut">
              <a:rPr lang="en-US" smtClean="0"/>
              <a:t>3/6/2025</a:t>
            </a:fld>
            <a:endParaRPr lang="en-US"/>
          </a:p>
        </p:txBody>
      </p:sp>
      <p:sp>
        <p:nvSpPr>
          <p:cNvPr id="3" name="Footer Placeholder 2">
            <a:extLst>
              <a:ext uri="{FF2B5EF4-FFF2-40B4-BE49-F238E27FC236}">
                <a16:creationId xmlns:a16="http://schemas.microsoft.com/office/drawing/2014/main" id="{0C5D5DB3-A006-0AEF-69DF-AFD8A7C693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A07E8B-6FD5-C282-94D1-F58928A2BFF0}"/>
              </a:ext>
            </a:extLst>
          </p:cNvPr>
          <p:cNvSpPr>
            <a:spLocks noGrp="1"/>
          </p:cNvSpPr>
          <p:nvPr>
            <p:ph type="sldNum" sz="quarter" idx="12"/>
          </p:nvPr>
        </p:nvSpPr>
        <p:spPr/>
        <p:txBody>
          <a:bodyPr/>
          <a:lstStyle/>
          <a:p>
            <a:fld id="{13BB4CFD-7156-4318-802B-085BC89EEFC7}" type="slidenum">
              <a:rPr lang="en-US" smtClean="0"/>
              <a:t>‹#›</a:t>
            </a:fld>
            <a:endParaRPr lang="en-US"/>
          </a:p>
        </p:txBody>
      </p:sp>
      <p:sp>
        <p:nvSpPr>
          <p:cNvPr id="7" name="Picture Placeholder 6">
            <a:extLst>
              <a:ext uri="{FF2B5EF4-FFF2-40B4-BE49-F238E27FC236}">
                <a16:creationId xmlns:a16="http://schemas.microsoft.com/office/drawing/2014/main" id="{EFCC6F9C-4729-B414-0F4D-2C27621392AB}"/>
              </a:ext>
            </a:extLst>
          </p:cNvPr>
          <p:cNvSpPr>
            <a:spLocks noGrp="1"/>
          </p:cNvSpPr>
          <p:nvPr>
            <p:ph type="pic" idx="13"/>
          </p:nvPr>
        </p:nvSpPr>
        <p:spPr>
          <a:xfrm>
            <a:off x="5074583" y="1649287"/>
            <a:ext cx="2060468" cy="2060468"/>
          </a:xfrm>
          <a:custGeom>
            <a:avLst/>
            <a:gdLst>
              <a:gd name="connsiteX0" fmla="*/ 1030234 w 2060468"/>
              <a:gd name="connsiteY0" fmla="*/ 0 h 2060468"/>
              <a:gd name="connsiteX1" fmla="*/ 2060468 w 2060468"/>
              <a:gd name="connsiteY1" fmla="*/ 1030234 h 2060468"/>
              <a:gd name="connsiteX2" fmla="*/ 1030234 w 2060468"/>
              <a:gd name="connsiteY2" fmla="*/ 2060468 h 2060468"/>
              <a:gd name="connsiteX3" fmla="*/ 0 w 2060468"/>
              <a:gd name="connsiteY3" fmla="*/ 1030234 h 2060468"/>
              <a:gd name="connsiteX4" fmla="*/ 1030234 w 2060468"/>
              <a:gd name="connsiteY4" fmla="*/ 0 h 20604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0468" h="2060468">
                <a:moveTo>
                  <a:pt x="1030234" y="0"/>
                </a:moveTo>
                <a:cubicBezTo>
                  <a:pt x="1599217" y="0"/>
                  <a:pt x="2060468" y="461251"/>
                  <a:pt x="2060468" y="1030234"/>
                </a:cubicBezTo>
                <a:cubicBezTo>
                  <a:pt x="2060468" y="1599217"/>
                  <a:pt x="1599217" y="2060468"/>
                  <a:pt x="1030234" y="2060468"/>
                </a:cubicBezTo>
                <a:cubicBezTo>
                  <a:pt x="461251" y="2060468"/>
                  <a:pt x="0" y="1599217"/>
                  <a:pt x="0" y="1030234"/>
                </a:cubicBezTo>
                <a:cubicBezTo>
                  <a:pt x="0" y="461251"/>
                  <a:pt x="461251" y="0"/>
                  <a:pt x="1030234" y="0"/>
                </a:cubicBezTo>
                <a:close/>
              </a:path>
            </a:pathLst>
          </a:custGeom>
        </p:spPr>
        <p:txBody>
          <a:bodyPr wrap="square">
            <a:noAutofit/>
          </a:bodyPr>
          <a:lstStyle/>
          <a:p>
            <a:endParaRPr lang="en-US" dirty="0"/>
          </a:p>
        </p:txBody>
      </p:sp>
    </p:spTree>
    <p:extLst>
      <p:ext uri="{BB962C8B-B14F-4D97-AF65-F5344CB8AC3E}">
        <p14:creationId xmlns:p14="http://schemas.microsoft.com/office/powerpoint/2010/main" val="287660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43EE58-1E8B-F7CD-7E0E-95EF9BA100E7}"/>
              </a:ext>
            </a:extLst>
          </p:cNvPr>
          <p:cNvSpPr>
            <a:spLocks noGrp="1"/>
          </p:cNvSpPr>
          <p:nvPr>
            <p:ph type="dt" sz="half" idx="10"/>
          </p:nvPr>
        </p:nvSpPr>
        <p:spPr/>
        <p:txBody>
          <a:bodyPr/>
          <a:lstStyle/>
          <a:p>
            <a:fld id="{A9825D9A-B249-469D-A401-4D9C1AF6A14A}" type="datetimeFigureOut">
              <a:rPr lang="en-US" smtClean="0"/>
              <a:t>3/6/2025</a:t>
            </a:fld>
            <a:endParaRPr lang="en-US"/>
          </a:p>
        </p:txBody>
      </p:sp>
      <p:sp>
        <p:nvSpPr>
          <p:cNvPr id="3" name="Footer Placeholder 2">
            <a:extLst>
              <a:ext uri="{FF2B5EF4-FFF2-40B4-BE49-F238E27FC236}">
                <a16:creationId xmlns:a16="http://schemas.microsoft.com/office/drawing/2014/main" id="{0C5D5DB3-A006-0AEF-69DF-AFD8A7C693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A07E8B-6FD5-C282-94D1-F58928A2BFF0}"/>
              </a:ext>
            </a:extLst>
          </p:cNvPr>
          <p:cNvSpPr>
            <a:spLocks noGrp="1"/>
          </p:cNvSpPr>
          <p:nvPr>
            <p:ph type="sldNum" sz="quarter" idx="12"/>
          </p:nvPr>
        </p:nvSpPr>
        <p:spPr/>
        <p:txBody>
          <a:bodyPr/>
          <a:lstStyle/>
          <a:p>
            <a:fld id="{13BB4CFD-7156-4318-802B-085BC89EEFC7}" type="slidenum">
              <a:rPr lang="en-US" smtClean="0"/>
              <a:t>‹#›</a:t>
            </a:fld>
            <a:endParaRPr lang="en-US"/>
          </a:p>
        </p:txBody>
      </p:sp>
      <p:sp>
        <p:nvSpPr>
          <p:cNvPr id="7" name="Picture Placeholder 6">
            <a:extLst>
              <a:ext uri="{FF2B5EF4-FFF2-40B4-BE49-F238E27FC236}">
                <a16:creationId xmlns:a16="http://schemas.microsoft.com/office/drawing/2014/main" id="{A40027E2-7790-94A4-8E6D-B3DA675DADEF}"/>
              </a:ext>
            </a:extLst>
          </p:cNvPr>
          <p:cNvSpPr>
            <a:spLocks noGrp="1"/>
          </p:cNvSpPr>
          <p:nvPr>
            <p:ph type="pic" idx="13"/>
          </p:nvPr>
        </p:nvSpPr>
        <p:spPr>
          <a:xfrm>
            <a:off x="1" y="1768318"/>
            <a:ext cx="6620081" cy="4418185"/>
          </a:xfrm>
          <a:custGeom>
            <a:avLst/>
            <a:gdLst>
              <a:gd name="connsiteX0" fmla="*/ 0 w 6620081"/>
              <a:gd name="connsiteY0" fmla="*/ 0 h 4418185"/>
              <a:gd name="connsiteX1" fmla="*/ 6620081 w 6620081"/>
              <a:gd name="connsiteY1" fmla="*/ 0 h 4418185"/>
              <a:gd name="connsiteX2" fmla="*/ 6620081 w 6620081"/>
              <a:gd name="connsiteY2" fmla="*/ 4418185 h 4418185"/>
              <a:gd name="connsiteX3" fmla="*/ 0 w 6620081"/>
              <a:gd name="connsiteY3" fmla="*/ 4418185 h 4418185"/>
            </a:gdLst>
            <a:ahLst/>
            <a:cxnLst>
              <a:cxn ang="0">
                <a:pos x="connsiteX0" y="connsiteY0"/>
              </a:cxn>
              <a:cxn ang="0">
                <a:pos x="connsiteX1" y="connsiteY1"/>
              </a:cxn>
              <a:cxn ang="0">
                <a:pos x="connsiteX2" y="connsiteY2"/>
              </a:cxn>
              <a:cxn ang="0">
                <a:pos x="connsiteX3" y="connsiteY3"/>
              </a:cxn>
            </a:cxnLst>
            <a:rect l="l" t="t" r="r" b="b"/>
            <a:pathLst>
              <a:path w="6620081" h="4418185">
                <a:moveTo>
                  <a:pt x="0" y="0"/>
                </a:moveTo>
                <a:lnTo>
                  <a:pt x="6620081" y="0"/>
                </a:lnTo>
                <a:lnTo>
                  <a:pt x="6620081" y="4418185"/>
                </a:lnTo>
                <a:lnTo>
                  <a:pt x="0" y="4418185"/>
                </a:lnTo>
                <a:close/>
              </a:path>
            </a:pathLst>
          </a:custGeom>
        </p:spPr>
        <p:txBody>
          <a:bodyPr wrap="square">
            <a:noAutofit/>
          </a:bodyPr>
          <a:lstStyle/>
          <a:p>
            <a:endParaRPr lang="en-US"/>
          </a:p>
        </p:txBody>
      </p:sp>
    </p:spTree>
    <p:extLst>
      <p:ext uri="{BB962C8B-B14F-4D97-AF65-F5344CB8AC3E}">
        <p14:creationId xmlns:p14="http://schemas.microsoft.com/office/powerpoint/2010/main" val="1522168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F5E721-8E4D-224F-1359-E6B7913042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D94DA4-9C52-A271-D9F5-5E793FC7BA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7DC4FF-6E13-5D40-83C7-AB15C37659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9825D9A-B249-469D-A401-4D9C1AF6A14A}" type="datetimeFigureOut">
              <a:rPr lang="en-US" smtClean="0"/>
              <a:t>3/6/2025</a:t>
            </a:fld>
            <a:endParaRPr lang="en-US"/>
          </a:p>
        </p:txBody>
      </p:sp>
      <p:sp>
        <p:nvSpPr>
          <p:cNvPr id="5" name="Footer Placeholder 4">
            <a:extLst>
              <a:ext uri="{FF2B5EF4-FFF2-40B4-BE49-F238E27FC236}">
                <a16:creationId xmlns:a16="http://schemas.microsoft.com/office/drawing/2014/main" id="{4C2CDA6E-218C-BB6A-D0E9-5E8FBAB6E2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184A41-C4EF-6D3C-B50F-BFDB74FE5E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BB4CFD-7156-4318-802B-085BC89EEFC7}" type="slidenum">
              <a:rPr lang="en-US" smtClean="0"/>
              <a:t>‹#›</a:t>
            </a:fld>
            <a:endParaRPr lang="en-US"/>
          </a:p>
        </p:txBody>
      </p:sp>
    </p:spTree>
    <p:extLst>
      <p:ext uri="{BB962C8B-B14F-4D97-AF65-F5344CB8AC3E}">
        <p14:creationId xmlns:p14="http://schemas.microsoft.com/office/powerpoint/2010/main" val="1884738383"/>
      </p:ext>
    </p:extLst>
  </p:cSld>
  <p:clrMap bg1="lt1" tx1="dk1" bg2="lt2" tx2="dk2" accent1="accent1" accent2="accent2" accent3="accent3" accent4="accent4" accent5="accent5" accent6="accent6" hlink="hlink" folHlink="folHlink"/>
  <p:sldLayoutIdLst>
    <p:sldLayoutId id="2147483656" r:id="rId1"/>
    <p:sldLayoutId id="2147483655" r:id="rId2"/>
    <p:sldLayoutId id="2147483668" r:id="rId3"/>
    <p:sldLayoutId id="2147483666" r:id="rId4"/>
    <p:sldLayoutId id="2147483664" r:id="rId5"/>
    <p:sldLayoutId id="2147483662" r:id="rId6"/>
    <p:sldLayoutId id="2147483660" r:id="rId7"/>
    <p:sldLayoutId id="2147483672" r:id="rId8"/>
    <p:sldLayoutId id="2147483658" r:id="rId9"/>
    <p:sldLayoutId id="2147483669" r:id="rId10"/>
    <p:sldLayoutId id="2147483670"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0.xml"/><Relationship Id="rId6" Type="http://schemas.openxmlformats.org/officeDocument/2006/relationships/image" Target="../media/image2.jp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Rectangle"/>
          <p:cNvSpPr/>
          <p:nvPr/>
        </p:nvSpPr>
        <p:spPr>
          <a:xfrm>
            <a:off x="480061" y="3333357"/>
            <a:ext cx="2560232" cy="35246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ontserrat" pitchFamily="2" charset="0"/>
              <a:cs typeface="+mn-ea"/>
              <a:sym typeface="+mn-lt"/>
            </a:endParaRPr>
          </a:p>
        </p:txBody>
      </p:sp>
      <p:sp>
        <p:nvSpPr>
          <p:cNvPr id="25" name="2-Rectangle"/>
          <p:cNvSpPr/>
          <p:nvPr/>
        </p:nvSpPr>
        <p:spPr>
          <a:xfrm>
            <a:off x="3164629" y="3333357"/>
            <a:ext cx="2560232" cy="35246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ontserrat" pitchFamily="2" charset="0"/>
              <a:cs typeface="+mn-ea"/>
              <a:sym typeface="+mn-lt"/>
            </a:endParaRPr>
          </a:p>
        </p:txBody>
      </p:sp>
      <p:sp>
        <p:nvSpPr>
          <p:cNvPr id="26" name="3-Rectangle"/>
          <p:cNvSpPr/>
          <p:nvPr/>
        </p:nvSpPr>
        <p:spPr>
          <a:xfrm>
            <a:off x="5849197" y="3333357"/>
            <a:ext cx="2560232" cy="35246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ontserrat" pitchFamily="2" charset="0"/>
              <a:cs typeface="+mn-ea"/>
              <a:sym typeface="+mn-lt"/>
            </a:endParaRPr>
          </a:p>
        </p:txBody>
      </p:sp>
      <p:sp>
        <p:nvSpPr>
          <p:cNvPr id="29" name="5-TextBox"/>
          <p:cNvSpPr txBox="1"/>
          <p:nvPr/>
        </p:nvSpPr>
        <p:spPr>
          <a:xfrm>
            <a:off x="1400313" y="4321086"/>
            <a:ext cx="874255" cy="371513"/>
          </a:xfrm>
          <a:prstGeom prst="rect">
            <a:avLst/>
          </a:prstGeom>
          <a:noFill/>
        </p:spPr>
        <p:txBody>
          <a:bodyPr wrap="none" lIns="90000" tIns="46800" rIns="90000" bIns="46800" rtlCol="0">
            <a:spAutoFit/>
          </a:bodyPr>
          <a:lstStyle/>
          <a:p>
            <a:pPr algn="ctr"/>
            <a:r>
              <a:rPr lang="da-DK" altLang="zh-CN" b="1" dirty="0">
                <a:solidFill>
                  <a:schemeClr val="bg1"/>
                </a:solidFill>
                <a:latin typeface="Montserrat" pitchFamily="2" charset="0"/>
                <a:ea typeface="+mj-ea"/>
                <a:cs typeface="+mn-ea"/>
                <a:sym typeface="+mn-lt"/>
              </a:rPr>
              <a:t>Know</a:t>
            </a:r>
            <a:endParaRPr lang="zh-CN" altLang="en-US" b="1" dirty="0">
              <a:solidFill>
                <a:schemeClr val="bg1"/>
              </a:solidFill>
              <a:latin typeface="Montserrat" pitchFamily="2" charset="0"/>
              <a:ea typeface="+mj-ea"/>
              <a:cs typeface="+mn-ea"/>
              <a:sym typeface="+mn-lt"/>
            </a:endParaRPr>
          </a:p>
        </p:txBody>
      </p:sp>
      <p:sp>
        <p:nvSpPr>
          <p:cNvPr id="30" name="6-TextBox"/>
          <p:cNvSpPr txBox="1">
            <a:spLocks/>
          </p:cNvSpPr>
          <p:nvPr/>
        </p:nvSpPr>
        <p:spPr bwMode="auto">
          <a:xfrm>
            <a:off x="582930" y="4641141"/>
            <a:ext cx="2394759" cy="2117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marL="171450" marR="0" indent="-171450" algn="l" defTabSz="1320759" rtl="0" eaLnBrk="1" fontAlgn="base" latinLnBrk="0" hangingPunct="1">
              <a:lnSpc>
                <a:spcPct val="10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List what info they need to know</a:t>
            </a:r>
          </a:p>
          <a:p>
            <a:pPr marL="171450" marR="0" indent="-171450" algn="l" defTabSz="1320759" rtl="0" eaLnBrk="1" fontAlgn="base" latinLnBrk="0" hangingPunct="1">
              <a:lnSpc>
                <a:spcPct val="10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Summarise key things and provide links to further info</a:t>
            </a:r>
          </a:p>
          <a:p>
            <a:pPr marL="171450" marR="0" indent="-171450" algn="l" defTabSz="1320759" rtl="0" eaLnBrk="1" fontAlgn="base" latinLnBrk="0" hangingPunct="1">
              <a:lnSpc>
                <a:spcPct val="10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Ensure what they need to know is clear, concise, compelling</a:t>
            </a:r>
            <a:endParaRPr lang="en-US" altLang="zh-CN" sz="1200" dirty="0">
              <a:solidFill>
                <a:schemeClr val="bg1"/>
              </a:solidFill>
              <a:latin typeface="Montserrat" pitchFamily="2" charset="0"/>
              <a:ea typeface="+mn-ea"/>
              <a:cs typeface="+mn-ea"/>
              <a:sym typeface="+mn-lt"/>
            </a:endParaRPr>
          </a:p>
        </p:txBody>
      </p:sp>
      <p:sp>
        <p:nvSpPr>
          <p:cNvPr id="31" name="7-TextBox"/>
          <p:cNvSpPr txBox="1"/>
          <p:nvPr/>
        </p:nvSpPr>
        <p:spPr>
          <a:xfrm>
            <a:off x="4179479" y="4293533"/>
            <a:ext cx="523198" cy="371513"/>
          </a:xfrm>
          <a:prstGeom prst="rect">
            <a:avLst/>
          </a:prstGeom>
          <a:noFill/>
        </p:spPr>
        <p:txBody>
          <a:bodyPr wrap="none" lIns="90000" tIns="46800" rIns="90000" bIns="46800" rtlCol="0">
            <a:spAutoFit/>
          </a:bodyPr>
          <a:lstStyle/>
          <a:p>
            <a:pPr algn="ctr"/>
            <a:r>
              <a:rPr lang="da-DK" altLang="zh-CN" b="1" dirty="0">
                <a:solidFill>
                  <a:schemeClr val="bg1"/>
                </a:solidFill>
                <a:latin typeface="Montserrat" pitchFamily="2" charset="0"/>
                <a:ea typeface="+mj-ea"/>
                <a:cs typeface="+mn-ea"/>
                <a:sym typeface="+mn-lt"/>
              </a:rPr>
              <a:t>Do</a:t>
            </a:r>
            <a:endParaRPr lang="zh-CN" altLang="en-US" b="1" dirty="0">
              <a:solidFill>
                <a:schemeClr val="bg1"/>
              </a:solidFill>
              <a:latin typeface="Montserrat" pitchFamily="2" charset="0"/>
              <a:ea typeface="+mj-ea"/>
              <a:cs typeface="+mn-ea"/>
              <a:sym typeface="+mn-lt"/>
            </a:endParaRPr>
          </a:p>
        </p:txBody>
      </p:sp>
      <p:sp>
        <p:nvSpPr>
          <p:cNvPr id="32" name="8-TextBox"/>
          <p:cNvSpPr txBox="1">
            <a:spLocks/>
          </p:cNvSpPr>
          <p:nvPr/>
        </p:nvSpPr>
        <p:spPr bwMode="auto">
          <a:xfrm>
            <a:off x="3267498" y="4641141"/>
            <a:ext cx="2394759" cy="2117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marL="171450" marR="0" indent="-171450" algn="l" defTabSz="1320759" rtl="0" eaLnBrk="1" fontAlgn="base" latinLnBrk="0" hangingPunct="1">
              <a:lnSpc>
                <a:spcPct val="10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What action do you need them to take?</a:t>
            </a:r>
          </a:p>
          <a:p>
            <a:pPr marL="171450" marR="0" indent="-171450" algn="l" defTabSz="1320759" rtl="0" eaLnBrk="1" fontAlgn="base" latinLnBrk="0" hangingPunct="1">
              <a:lnSpc>
                <a:spcPct val="10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Spell it out very clearly and with timelines</a:t>
            </a:r>
          </a:p>
          <a:p>
            <a:pPr marL="171450" marR="0" indent="-171450" algn="l" defTabSz="1320759" rtl="0" eaLnBrk="1" fontAlgn="base" latinLnBrk="0" hangingPunct="1">
              <a:lnSpc>
                <a:spcPct val="10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Consider – if they only did one thing what would you want that to be?</a:t>
            </a:r>
          </a:p>
          <a:p>
            <a:pPr marL="171450" marR="0" indent="-171450" algn="l" defTabSz="1320759" rtl="0" eaLnBrk="1" fontAlgn="base" latinLnBrk="0" hangingPunct="1">
              <a:lnSpc>
                <a:spcPct val="10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Only give them 1-3 five-minute actions or it won’t happen</a:t>
            </a:r>
          </a:p>
        </p:txBody>
      </p:sp>
      <p:sp>
        <p:nvSpPr>
          <p:cNvPr id="33" name="9-TextBox"/>
          <p:cNvSpPr txBox="1"/>
          <p:nvPr/>
        </p:nvSpPr>
        <p:spPr>
          <a:xfrm>
            <a:off x="6875347" y="4275134"/>
            <a:ext cx="606554" cy="371513"/>
          </a:xfrm>
          <a:prstGeom prst="rect">
            <a:avLst/>
          </a:prstGeom>
          <a:noFill/>
        </p:spPr>
        <p:txBody>
          <a:bodyPr wrap="none" lIns="90000" tIns="46800" rIns="90000" bIns="46800" rtlCol="0">
            <a:spAutoFit/>
          </a:bodyPr>
          <a:lstStyle/>
          <a:p>
            <a:pPr algn="ctr"/>
            <a:r>
              <a:rPr lang="da-DK" altLang="zh-CN" b="1" dirty="0" err="1">
                <a:solidFill>
                  <a:schemeClr val="bg1"/>
                </a:solidFill>
                <a:latin typeface="Montserrat" pitchFamily="2" charset="0"/>
                <a:ea typeface="+mj-ea"/>
                <a:cs typeface="+mn-ea"/>
                <a:sym typeface="+mn-lt"/>
              </a:rPr>
              <a:t>Say</a:t>
            </a:r>
            <a:endParaRPr lang="zh-CN" altLang="en-US" b="1" dirty="0">
              <a:solidFill>
                <a:schemeClr val="bg1"/>
              </a:solidFill>
              <a:latin typeface="Montserrat" pitchFamily="2" charset="0"/>
              <a:ea typeface="+mj-ea"/>
              <a:cs typeface="+mn-ea"/>
              <a:sym typeface="+mn-lt"/>
            </a:endParaRPr>
          </a:p>
        </p:txBody>
      </p:sp>
      <p:sp>
        <p:nvSpPr>
          <p:cNvPr id="34" name="10-TextBox"/>
          <p:cNvSpPr txBox="1">
            <a:spLocks/>
          </p:cNvSpPr>
          <p:nvPr/>
        </p:nvSpPr>
        <p:spPr bwMode="auto">
          <a:xfrm>
            <a:off x="5952066" y="4641141"/>
            <a:ext cx="2457363" cy="2117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marL="171450" marR="0" indent="-171450" algn="l" defTabSz="1320759" rtl="0" eaLnBrk="1" fontAlgn="base" latinLnBrk="0" hangingPunct="1">
              <a:lnSpc>
                <a:spcPct val="12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What are the messages they need to deliver?</a:t>
            </a:r>
          </a:p>
          <a:p>
            <a:pPr marL="171450" marR="0" indent="-171450" algn="l" defTabSz="1320759" rtl="0" eaLnBrk="1" fontAlgn="base" latinLnBrk="0" hangingPunct="1">
              <a:lnSpc>
                <a:spcPct val="12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Individually or at a team meeting?</a:t>
            </a:r>
          </a:p>
          <a:p>
            <a:pPr marL="171450" marR="0" indent="-171450" algn="l" defTabSz="1320759" rtl="0" eaLnBrk="1" fontAlgn="base" latinLnBrk="0" hangingPunct="1">
              <a:lnSpc>
                <a:spcPct val="12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How can they advocate? </a:t>
            </a:r>
          </a:p>
          <a:p>
            <a:pPr marL="171450" marR="0" indent="-171450" algn="l" defTabSz="1320759" rtl="0" eaLnBrk="1" fontAlgn="base" latinLnBrk="0" hangingPunct="1">
              <a:lnSpc>
                <a:spcPct val="12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What channels do you want them to use?</a:t>
            </a:r>
          </a:p>
          <a:p>
            <a:pPr marL="171450" marR="0" indent="-171450" algn="l" defTabSz="1320759" rtl="0" eaLnBrk="1" fontAlgn="base" latinLnBrk="0" hangingPunct="1">
              <a:lnSpc>
                <a:spcPct val="120000"/>
              </a:lnSpc>
              <a:spcBef>
                <a:spcPts val="0"/>
              </a:spcBef>
              <a:spcAft>
                <a:spcPts val="0"/>
              </a:spcAft>
              <a:buClrTx/>
              <a:buSzTx/>
              <a:buFont typeface="Wingdings" panose="05000000000000000000" pitchFamily="2" charset="2"/>
              <a:buChar char="q"/>
              <a:tabLst/>
            </a:pPr>
            <a:r>
              <a:rPr lang="en-US" sz="1200" b="0" i="0" u="none" strike="noStrike" cap="none" spc="0" baseline="0" dirty="0">
                <a:ln>
                  <a:noFill/>
                </a:ln>
                <a:solidFill>
                  <a:schemeClr val="bg1"/>
                </a:solidFill>
                <a:uFillTx/>
                <a:latin typeface="Montserrat" pitchFamily="2" charset="0"/>
                <a:ea typeface="+mn-ea"/>
                <a:sym typeface="Arial"/>
              </a:rPr>
              <a:t>Be sure to give them educational, engaging and exciting messages </a:t>
            </a:r>
          </a:p>
        </p:txBody>
      </p:sp>
      <p:grpSp>
        <p:nvGrpSpPr>
          <p:cNvPr id="16" name="13-Group"/>
          <p:cNvGrpSpPr/>
          <p:nvPr/>
        </p:nvGrpSpPr>
        <p:grpSpPr>
          <a:xfrm>
            <a:off x="9669806" y="4063093"/>
            <a:ext cx="654003" cy="651123"/>
            <a:chOff x="4675188" y="1422400"/>
            <a:chExt cx="360362" cy="358775"/>
          </a:xfrm>
          <a:solidFill>
            <a:schemeClr val="bg1"/>
          </a:solidFill>
        </p:grpSpPr>
        <p:sp>
          <p:nvSpPr>
            <p:cNvPr id="17" name="13-1-Freeform"/>
            <p:cNvSpPr>
              <a:spLocks/>
            </p:cNvSpPr>
            <p:nvPr/>
          </p:nvSpPr>
          <p:spPr bwMode="auto">
            <a:xfrm>
              <a:off x="4675188" y="1422400"/>
              <a:ext cx="360362"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900"/>
                  </a:moveTo>
                  <a:cubicBezTo>
                    <a:pt x="20249" y="19643"/>
                    <a:pt x="19644" y="20249"/>
                    <a:pt x="18899" y="20249"/>
                  </a:cubicBezTo>
                  <a:lnTo>
                    <a:pt x="2699" y="20249"/>
                  </a:lnTo>
                  <a:cubicBezTo>
                    <a:pt x="1955" y="20249"/>
                    <a:pt x="1349" y="19643"/>
                    <a:pt x="1349" y="18900"/>
                  </a:cubicBezTo>
                  <a:lnTo>
                    <a:pt x="1349" y="5400"/>
                  </a:lnTo>
                  <a:cubicBezTo>
                    <a:pt x="1349" y="5027"/>
                    <a:pt x="1652" y="4725"/>
                    <a:pt x="2024" y="4725"/>
                  </a:cubicBezTo>
                  <a:lnTo>
                    <a:pt x="2699" y="4725"/>
                  </a:lnTo>
                  <a:lnTo>
                    <a:pt x="2699" y="18225"/>
                  </a:lnTo>
                  <a:cubicBezTo>
                    <a:pt x="2699" y="18598"/>
                    <a:pt x="3001" y="18900"/>
                    <a:pt x="3374" y="18900"/>
                  </a:cubicBezTo>
                  <a:cubicBezTo>
                    <a:pt x="3748" y="18900"/>
                    <a:pt x="4049" y="18598"/>
                    <a:pt x="4049" y="18225"/>
                  </a:cubicBezTo>
                  <a:lnTo>
                    <a:pt x="4049" y="2025"/>
                  </a:lnTo>
                  <a:cubicBezTo>
                    <a:pt x="4049" y="1652"/>
                    <a:pt x="4352" y="1350"/>
                    <a:pt x="4724" y="1350"/>
                  </a:cubicBezTo>
                  <a:lnTo>
                    <a:pt x="19575" y="1350"/>
                  </a:lnTo>
                  <a:cubicBezTo>
                    <a:pt x="19947" y="1350"/>
                    <a:pt x="20249" y="1652"/>
                    <a:pt x="20249" y="2025"/>
                  </a:cubicBezTo>
                  <a:cubicBezTo>
                    <a:pt x="20249" y="2025"/>
                    <a:pt x="20249" y="18900"/>
                    <a:pt x="20249" y="18900"/>
                  </a:cubicBezTo>
                  <a:close/>
                  <a:moveTo>
                    <a:pt x="19575" y="0"/>
                  </a:moveTo>
                  <a:lnTo>
                    <a:pt x="4724" y="0"/>
                  </a:lnTo>
                  <a:cubicBezTo>
                    <a:pt x="3606" y="0"/>
                    <a:pt x="2699" y="905"/>
                    <a:pt x="2699" y="2025"/>
                  </a:cubicBezTo>
                  <a:lnTo>
                    <a:pt x="2699" y="3375"/>
                  </a:lnTo>
                  <a:lnTo>
                    <a:pt x="2024" y="3375"/>
                  </a:lnTo>
                  <a:cubicBezTo>
                    <a:pt x="906" y="3375"/>
                    <a:pt x="0" y="4280"/>
                    <a:pt x="0" y="5400"/>
                  </a:cubicBezTo>
                  <a:lnTo>
                    <a:pt x="0" y="18900"/>
                  </a:lnTo>
                  <a:cubicBezTo>
                    <a:pt x="0" y="20391"/>
                    <a:pt x="1208" y="21599"/>
                    <a:pt x="2699" y="21599"/>
                  </a:cubicBezTo>
                  <a:lnTo>
                    <a:pt x="18899" y="21599"/>
                  </a:lnTo>
                  <a:cubicBezTo>
                    <a:pt x="20391" y="21599"/>
                    <a:pt x="21600" y="20391"/>
                    <a:pt x="21600" y="18900"/>
                  </a:cubicBezTo>
                  <a:lnTo>
                    <a:pt x="21600" y="2025"/>
                  </a:lnTo>
                  <a:cubicBezTo>
                    <a:pt x="21600" y="905"/>
                    <a:pt x="20693" y="0"/>
                    <a:pt x="19575" y="0"/>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18" name="13-2-Freeform"/>
            <p:cNvSpPr>
              <a:spLocks/>
            </p:cNvSpPr>
            <p:nvPr/>
          </p:nvSpPr>
          <p:spPr bwMode="auto">
            <a:xfrm>
              <a:off x="4889500" y="1557338"/>
              <a:ext cx="100013"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19" name="13-3-Freeform"/>
            <p:cNvSpPr>
              <a:spLocks/>
            </p:cNvSpPr>
            <p:nvPr/>
          </p:nvSpPr>
          <p:spPr bwMode="auto">
            <a:xfrm>
              <a:off x="4889500" y="1522413"/>
              <a:ext cx="100013" cy="12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20" name="13-4-Freeform"/>
            <p:cNvSpPr>
              <a:spLocks/>
            </p:cNvSpPr>
            <p:nvPr/>
          </p:nvSpPr>
          <p:spPr bwMode="auto">
            <a:xfrm>
              <a:off x="4889500" y="1489075"/>
              <a:ext cx="100013" cy="12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21" name="13-5-Freeform"/>
            <p:cNvSpPr>
              <a:spLocks/>
            </p:cNvSpPr>
            <p:nvPr/>
          </p:nvSpPr>
          <p:spPr bwMode="auto">
            <a:xfrm>
              <a:off x="4765675" y="1725613"/>
              <a:ext cx="100013"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22" name="13-6-Freeform"/>
            <p:cNvSpPr>
              <a:spLocks/>
            </p:cNvSpPr>
            <p:nvPr/>
          </p:nvSpPr>
          <p:spPr bwMode="auto">
            <a:xfrm>
              <a:off x="4765675" y="1692275"/>
              <a:ext cx="100013"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23" name="13-7-Freeform"/>
            <p:cNvSpPr>
              <a:spLocks/>
            </p:cNvSpPr>
            <p:nvPr/>
          </p:nvSpPr>
          <p:spPr bwMode="auto">
            <a:xfrm>
              <a:off x="4765675" y="1658938"/>
              <a:ext cx="100013" cy="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24" name="13-8-Freeform"/>
            <p:cNvSpPr>
              <a:spLocks/>
            </p:cNvSpPr>
            <p:nvPr/>
          </p:nvSpPr>
          <p:spPr bwMode="auto">
            <a:xfrm>
              <a:off x="4889500" y="1725613"/>
              <a:ext cx="100013"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28" name="13-9-Freeform"/>
            <p:cNvSpPr>
              <a:spLocks/>
            </p:cNvSpPr>
            <p:nvPr/>
          </p:nvSpPr>
          <p:spPr bwMode="auto">
            <a:xfrm>
              <a:off x="4889500" y="1692275"/>
              <a:ext cx="100013"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37" name="13-10-Freeform"/>
            <p:cNvSpPr>
              <a:spLocks/>
            </p:cNvSpPr>
            <p:nvPr/>
          </p:nvSpPr>
          <p:spPr bwMode="auto">
            <a:xfrm>
              <a:off x="4889500" y="1658938"/>
              <a:ext cx="100013" cy="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38" name="13-11-Freeform"/>
            <p:cNvSpPr>
              <a:spLocks/>
            </p:cNvSpPr>
            <p:nvPr/>
          </p:nvSpPr>
          <p:spPr bwMode="auto">
            <a:xfrm>
              <a:off x="4765675" y="1590675"/>
              <a:ext cx="223838"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69"/>
                    <a:pt x="242" y="21599"/>
                    <a:pt x="540" y="21599"/>
                  </a:cubicBezTo>
                  <a:lnTo>
                    <a:pt x="21060" y="21599"/>
                  </a:lnTo>
                  <a:cubicBezTo>
                    <a:pt x="21357" y="21599"/>
                    <a:pt x="21600" y="16769"/>
                    <a:pt x="21600" y="10800"/>
                  </a:cubicBezTo>
                  <a:cubicBezTo>
                    <a:pt x="21600" y="4851"/>
                    <a:pt x="21357" y="0"/>
                    <a:pt x="21060" y="0"/>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39" name="13-12-Freeform"/>
            <p:cNvSpPr>
              <a:spLocks/>
            </p:cNvSpPr>
            <p:nvPr/>
          </p:nvSpPr>
          <p:spPr bwMode="auto">
            <a:xfrm>
              <a:off x="4765675" y="1624013"/>
              <a:ext cx="223838"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90"/>
                    <a:pt x="242" y="21599"/>
                    <a:pt x="540" y="21599"/>
                  </a:cubicBezTo>
                  <a:lnTo>
                    <a:pt x="21060" y="21599"/>
                  </a:lnTo>
                  <a:cubicBezTo>
                    <a:pt x="21357" y="21599"/>
                    <a:pt x="21600" y="16790"/>
                    <a:pt x="21600" y="10800"/>
                  </a:cubicBezTo>
                  <a:cubicBezTo>
                    <a:pt x="21600" y="4851"/>
                    <a:pt x="21357" y="0"/>
                    <a:pt x="21060" y="0"/>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40" name="13-13-Freeform"/>
            <p:cNvSpPr>
              <a:spLocks/>
            </p:cNvSpPr>
            <p:nvPr/>
          </p:nvSpPr>
          <p:spPr bwMode="auto">
            <a:xfrm>
              <a:off x="4765675" y="1466850"/>
              <a:ext cx="100013" cy="101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4792"/>
                  </a:moveTo>
                  <a:lnTo>
                    <a:pt x="16800" y="4792"/>
                  </a:lnTo>
                  <a:lnTo>
                    <a:pt x="16800" y="16797"/>
                  </a:lnTo>
                  <a:lnTo>
                    <a:pt x="4799" y="16797"/>
                  </a:lnTo>
                  <a:cubicBezTo>
                    <a:pt x="4799" y="16797"/>
                    <a:pt x="4799" y="4792"/>
                    <a:pt x="4799" y="4792"/>
                  </a:cubicBezTo>
                  <a:close/>
                  <a:moveTo>
                    <a:pt x="2399" y="21600"/>
                  </a:moveTo>
                  <a:lnTo>
                    <a:pt x="19199" y="21600"/>
                  </a:lnTo>
                  <a:cubicBezTo>
                    <a:pt x="20527" y="21600"/>
                    <a:pt x="21600" y="20523"/>
                    <a:pt x="21600" y="19198"/>
                  </a:cubicBezTo>
                  <a:lnTo>
                    <a:pt x="21600" y="2401"/>
                  </a:lnTo>
                  <a:cubicBezTo>
                    <a:pt x="21600" y="1076"/>
                    <a:pt x="20527" y="0"/>
                    <a:pt x="19199" y="0"/>
                  </a:cubicBezTo>
                  <a:lnTo>
                    <a:pt x="2399" y="0"/>
                  </a:lnTo>
                  <a:cubicBezTo>
                    <a:pt x="1072" y="0"/>
                    <a:pt x="0" y="1076"/>
                    <a:pt x="0" y="2401"/>
                  </a:cubicBezTo>
                  <a:lnTo>
                    <a:pt x="0" y="19198"/>
                  </a:lnTo>
                  <a:cubicBezTo>
                    <a:pt x="0" y="20523"/>
                    <a:pt x="1072" y="21600"/>
                    <a:pt x="2399" y="21600"/>
                  </a:cubicBezTo>
                </a:path>
              </a:pathLst>
            </a:custGeom>
            <a:grp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grpSp>
      <p:sp>
        <p:nvSpPr>
          <p:cNvPr id="9" name="16-Rectangle">
            <a:extLst>
              <a:ext uri="{FF2B5EF4-FFF2-40B4-BE49-F238E27FC236}">
                <a16:creationId xmlns:a16="http://schemas.microsoft.com/office/drawing/2014/main" id="{86323FEE-AB8C-AB4C-121D-5396D0990759}"/>
              </a:ext>
            </a:extLst>
          </p:cNvPr>
          <p:cNvSpPr/>
          <p:nvPr/>
        </p:nvSpPr>
        <p:spPr>
          <a:xfrm flipH="1">
            <a:off x="166773" y="332025"/>
            <a:ext cx="6952842" cy="525401"/>
          </a:xfrm>
          <a:prstGeom prst="rect">
            <a:avLst/>
          </a:prstGeom>
        </p:spPr>
        <p:txBody>
          <a:bodyPr wrap="none" lIns="90000" tIns="46800" rIns="90000" bIns="46800">
            <a:spAutoFit/>
          </a:bodyPr>
          <a:lstStyle/>
          <a:p>
            <a:r>
              <a:rPr lang="en-US" altLang="zh-CN" sz="2800" b="1" dirty="0">
                <a:solidFill>
                  <a:schemeClr val="accent1"/>
                </a:solidFill>
                <a:latin typeface="Montserrat" pitchFamily="2" charset="0"/>
                <a:ea typeface="+mj-ea"/>
                <a:cs typeface="+mn-ea"/>
                <a:sym typeface="+mn-lt"/>
              </a:rPr>
              <a:t>LEADER COMMUNICATION TOOLKIT</a:t>
            </a:r>
            <a:endParaRPr lang="zh-CN" altLang="en-US" sz="2800" dirty="0">
              <a:solidFill>
                <a:schemeClr val="accent1"/>
              </a:solidFill>
              <a:latin typeface="Montserrat" pitchFamily="2" charset="0"/>
              <a:ea typeface="+mj-ea"/>
              <a:cs typeface="+mn-ea"/>
              <a:sym typeface="+mn-lt"/>
            </a:endParaRPr>
          </a:p>
        </p:txBody>
      </p:sp>
      <p:sp>
        <p:nvSpPr>
          <p:cNvPr id="10" name="17-Rectangle">
            <a:extLst>
              <a:ext uri="{FF2B5EF4-FFF2-40B4-BE49-F238E27FC236}">
                <a16:creationId xmlns:a16="http://schemas.microsoft.com/office/drawing/2014/main" id="{7CA671F9-4E79-8099-09E5-B1E71B0A51FC}"/>
              </a:ext>
            </a:extLst>
          </p:cNvPr>
          <p:cNvSpPr/>
          <p:nvPr/>
        </p:nvSpPr>
        <p:spPr>
          <a:xfrm flipH="1">
            <a:off x="166774" y="865506"/>
            <a:ext cx="2054065" cy="340735"/>
          </a:xfrm>
          <a:prstGeom prst="rect">
            <a:avLst/>
          </a:prstGeom>
        </p:spPr>
        <p:txBody>
          <a:bodyPr wrap="none" lIns="90000" tIns="46800" rIns="90000" bIns="46800">
            <a:spAutoFit/>
          </a:bodyPr>
          <a:lstStyle/>
          <a:p>
            <a:r>
              <a:rPr lang="en-US" altLang="zh-CN" sz="1600" b="1" dirty="0">
                <a:solidFill>
                  <a:schemeClr val="accent1"/>
                </a:solidFill>
                <a:latin typeface="Montserrat" pitchFamily="2" charset="0"/>
                <a:cs typeface="+mn-ea"/>
                <a:sym typeface="+mn-lt"/>
              </a:rPr>
              <a:t>What’s the why? </a:t>
            </a:r>
            <a:endParaRPr lang="en-US" altLang="zh-CN" sz="1600" dirty="0">
              <a:solidFill>
                <a:schemeClr val="accent1"/>
              </a:solidFill>
              <a:latin typeface="Montserrat" pitchFamily="2" charset="0"/>
              <a:cs typeface="+mn-ea"/>
              <a:sym typeface="+mn-lt"/>
            </a:endParaRPr>
          </a:p>
        </p:txBody>
      </p:sp>
      <p:sp>
        <p:nvSpPr>
          <p:cNvPr id="11" name="18-Freeform">
            <a:extLst>
              <a:ext uri="{FF2B5EF4-FFF2-40B4-BE49-F238E27FC236}">
                <a16:creationId xmlns:a16="http://schemas.microsoft.com/office/drawing/2014/main" id="{C199385B-70CB-722C-39D5-EF3F3DA103D8}"/>
              </a:ext>
            </a:extLst>
          </p:cNvPr>
          <p:cNvSpPr>
            <a:spLocks/>
          </p:cNvSpPr>
          <p:nvPr/>
        </p:nvSpPr>
        <p:spPr bwMode="auto">
          <a:xfrm>
            <a:off x="6870938" y="3520458"/>
            <a:ext cx="633281" cy="6751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2"/>
                  <a:pt x="13809" y="12825"/>
                </a:cubicBezTo>
                <a:lnTo>
                  <a:pt x="15524" y="12825"/>
                </a:lnTo>
                <a:cubicBezTo>
                  <a:pt x="17038" y="12825"/>
                  <a:pt x="18224" y="11343"/>
                  <a:pt x="18224" y="9450"/>
                </a:cubicBezTo>
                <a:cubicBezTo>
                  <a:pt x="18224" y="7558"/>
                  <a:pt x="17038" y="6075"/>
                  <a:pt x="15524" y="6075"/>
                </a:cubicBezTo>
                <a:lnTo>
                  <a:pt x="13809" y="6075"/>
                </a:lnTo>
                <a:cubicBezTo>
                  <a:pt x="14343" y="3289"/>
                  <a:pt x="15513" y="1350"/>
                  <a:pt x="16874" y="1350"/>
                </a:cubicBezTo>
                <a:cubicBezTo>
                  <a:pt x="18739" y="1350"/>
                  <a:pt x="20249" y="4976"/>
                  <a:pt x="20249" y="9450"/>
                </a:cubicBezTo>
                <a:cubicBezTo>
                  <a:pt x="20249" y="13923"/>
                  <a:pt x="18739" y="17549"/>
                  <a:pt x="16874" y="17549"/>
                </a:cubicBezTo>
                <a:moveTo>
                  <a:pt x="8926" y="11482"/>
                </a:moveTo>
                <a:lnTo>
                  <a:pt x="8774" y="11482"/>
                </a:lnTo>
                <a:lnTo>
                  <a:pt x="8774" y="11475"/>
                </a:lnTo>
                <a:cubicBezTo>
                  <a:pt x="8028" y="11475"/>
                  <a:pt x="7424" y="10569"/>
                  <a:pt x="7424" y="9450"/>
                </a:cubicBezTo>
                <a:cubicBezTo>
                  <a:pt x="7424" y="8332"/>
                  <a:pt x="8028" y="7425"/>
                  <a:pt x="8774" y="7425"/>
                </a:cubicBezTo>
                <a:lnTo>
                  <a:pt x="8926" y="7425"/>
                </a:lnTo>
                <a:cubicBezTo>
                  <a:pt x="10200" y="7425"/>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49"/>
                </a:moveTo>
                <a:lnTo>
                  <a:pt x="5396" y="20249"/>
                </a:lnTo>
                <a:lnTo>
                  <a:pt x="5396" y="14175"/>
                </a:lnTo>
                <a:cubicBezTo>
                  <a:pt x="5396" y="13683"/>
                  <a:pt x="5264" y="13223"/>
                  <a:pt x="5033" y="12825"/>
                </a:cubicBezTo>
                <a:lnTo>
                  <a:pt x="5505" y="12825"/>
                </a:lnTo>
                <a:lnTo>
                  <a:pt x="5505" y="12832"/>
                </a:lnTo>
                <a:lnTo>
                  <a:pt x="7535" y="12832"/>
                </a:lnTo>
                <a:cubicBezTo>
                  <a:pt x="7463" y="13042"/>
                  <a:pt x="7421" y="13265"/>
                  <a:pt x="7421" y="13500"/>
                </a:cubicBezTo>
                <a:lnTo>
                  <a:pt x="7421" y="18225"/>
                </a:lnTo>
                <a:cubicBezTo>
                  <a:pt x="7421" y="18874"/>
                  <a:pt x="7784" y="19307"/>
                  <a:pt x="8001" y="19565"/>
                </a:cubicBezTo>
                <a:cubicBezTo>
                  <a:pt x="8031" y="19601"/>
                  <a:pt x="8065" y="19638"/>
                  <a:pt x="8096" y="19677"/>
                </a:cubicBezTo>
                <a:cubicBezTo>
                  <a:pt x="8096" y="19677"/>
                  <a:pt x="8096" y="20249"/>
                  <a:pt x="8096" y="20249"/>
                </a:cubicBezTo>
                <a:close/>
                <a:moveTo>
                  <a:pt x="1349" y="9450"/>
                </a:moveTo>
                <a:cubicBezTo>
                  <a:pt x="1349" y="8332"/>
                  <a:pt x="1953" y="7425"/>
                  <a:pt x="2699" y="7425"/>
                </a:cubicBezTo>
                <a:lnTo>
                  <a:pt x="7434" y="7425"/>
                </a:lnTo>
                <a:cubicBezTo>
                  <a:pt x="7014" y="7916"/>
                  <a:pt x="6749" y="8631"/>
                  <a:pt x="6749" y="9450"/>
                </a:cubicBezTo>
                <a:cubicBezTo>
                  <a:pt x="6749" y="10270"/>
                  <a:pt x="7014" y="10984"/>
                  <a:pt x="7434" y="11475"/>
                </a:cubicBezTo>
                <a:lnTo>
                  <a:pt x="2699" y="11475"/>
                </a:lnTo>
                <a:cubicBezTo>
                  <a:pt x="1953" y="11475"/>
                  <a:pt x="1349" y="10569"/>
                  <a:pt x="1349" y="9450"/>
                </a:cubicBezTo>
                <a:moveTo>
                  <a:pt x="13499" y="9450"/>
                </a:moveTo>
                <a:cubicBezTo>
                  <a:pt x="13499" y="8749"/>
                  <a:pt x="13540" y="8073"/>
                  <a:pt x="13610" y="7425"/>
                </a:cubicBezTo>
                <a:lnTo>
                  <a:pt x="15524" y="7425"/>
                </a:lnTo>
                <a:cubicBezTo>
                  <a:pt x="16269" y="7425"/>
                  <a:pt x="16874" y="8332"/>
                  <a:pt x="16874" y="9450"/>
                </a:cubicBezTo>
                <a:cubicBezTo>
                  <a:pt x="16874" y="10569"/>
                  <a:pt x="16269" y="11475"/>
                  <a:pt x="15524" y="11475"/>
                </a:cubicBezTo>
                <a:lnTo>
                  <a:pt x="13610" y="11475"/>
                </a:lnTo>
                <a:cubicBezTo>
                  <a:pt x="13540" y="10826"/>
                  <a:pt x="13499" y="10151"/>
                  <a:pt x="13499" y="9450"/>
                </a:cubicBezTo>
                <a:moveTo>
                  <a:pt x="16874" y="0"/>
                </a:moveTo>
                <a:cubicBezTo>
                  <a:pt x="15489" y="0"/>
                  <a:pt x="14400" y="951"/>
                  <a:pt x="13618" y="2420"/>
                </a:cubicBezTo>
                <a:lnTo>
                  <a:pt x="13604" y="2412"/>
                </a:lnTo>
                <a:cubicBezTo>
                  <a:pt x="12469" y="4635"/>
                  <a:pt x="10778" y="6075"/>
                  <a:pt x="8926" y="6075"/>
                </a:cubicBezTo>
                <a:lnTo>
                  <a:pt x="8479" y="6075"/>
                </a:lnTo>
                <a:lnTo>
                  <a:pt x="5505" y="6075"/>
                </a:lnTo>
                <a:lnTo>
                  <a:pt x="2699" y="6075"/>
                </a:lnTo>
                <a:cubicBezTo>
                  <a:pt x="1185" y="6075"/>
                  <a:pt x="0" y="7558"/>
                  <a:pt x="0" y="9450"/>
                </a:cubicBezTo>
                <a:cubicBezTo>
                  <a:pt x="0" y="11343"/>
                  <a:pt x="1185" y="12825"/>
                  <a:pt x="2699" y="12825"/>
                </a:cubicBezTo>
                <a:cubicBezTo>
                  <a:pt x="3443" y="12827"/>
                  <a:pt x="4046" y="13430"/>
                  <a:pt x="4046" y="14175"/>
                </a:cubicBezTo>
                <a:lnTo>
                  <a:pt x="4046" y="20249"/>
                </a:lnTo>
                <a:cubicBezTo>
                  <a:pt x="4046" y="20996"/>
                  <a:pt x="4651" y="21599"/>
                  <a:pt x="5396" y="21599"/>
                </a:cubicBezTo>
                <a:lnTo>
                  <a:pt x="8096" y="21599"/>
                </a:lnTo>
                <a:cubicBezTo>
                  <a:pt x="8842" y="21599"/>
                  <a:pt x="9446" y="20996"/>
                  <a:pt x="9446" y="20249"/>
                </a:cubicBezTo>
                <a:lnTo>
                  <a:pt x="9446" y="19575"/>
                </a:lnTo>
                <a:cubicBezTo>
                  <a:pt x="9446" y="18900"/>
                  <a:pt x="8771" y="18598"/>
                  <a:pt x="8771" y="18225"/>
                </a:cubicBezTo>
                <a:lnTo>
                  <a:pt x="8771" y="13500"/>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chemeClr val="bg1"/>
          </a:solidFill>
          <a:ln>
            <a:noFill/>
          </a:ln>
          <a:effectLst/>
          <a:extLst>
            <a:ext uri="{91240B29-F687-4f45-9708-019B960494DF}"/>
            <a:ext uri="{AF507438-7753-43e0-B8FC-AC1667EBCBE1}"/>
          </a:extLst>
        </p:spPr>
        <p:txBody>
          <a:bodyPr lIns="25400" tIns="25400" rIns="25400" bIns="25400" anchor="ctr"/>
          <a:lstStyle/>
          <a:p>
            <a:pPr algn="ctr" defTabSz="304792"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Montserrat" pitchFamily="2" charset="0"/>
              <a:cs typeface="+mn-ea"/>
              <a:sym typeface="+mn-lt"/>
            </a:endParaRPr>
          </a:p>
        </p:txBody>
      </p:sp>
      <p:sp>
        <p:nvSpPr>
          <p:cNvPr id="48" name="Rectangle 47">
            <a:extLst>
              <a:ext uri="{FF2B5EF4-FFF2-40B4-BE49-F238E27FC236}">
                <a16:creationId xmlns:a16="http://schemas.microsoft.com/office/drawing/2014/main" id="{D4B3F041-6175-104D-9EC3-8BC4CB8826F1}"/>
              </a:ext>
            </a:extLst>
          </p:cNvPr>
          <p:cNvSpPr/>
          <p:nvPr/>
        </p:nvSpPr>
        <p:spPr>
          <a:xfrm>
            <a:off x="6124922" y="3350755"/>
            <a:ext cx="6405940" cy="430887"/>
          </a:xfrm>
          <a:prstGeom prst="rect">
            <a:avLst/>
          </a:prstGeom>
        </p:spPr>
        <p:txBody>
          <a:bodyPr wrap="square" anchor="t">
            <a:spAutoFit/>
          </a:bodyPr>
          <a:lstStyle/>
          <a:p>
            <a:pPr fontAlgn="base"/>
            <a:endParaRPr lang="en-US" sz="1100" dirty="0">
              <a:solidFill>
                <a:srgbClr val="000000"/>
              </a:solidFill>
              <a:latin typeface="Montserrat" pitchFamily="2" charset="0"/>
            </a:endParaRPr>
          </a:p>
          <a:p>
            <a:r>
              <a:rPr lang="en-US" sz="1100" dirty="0">
                <a:solidFill>
                  <a:srgbClr val="000000"/>
                </a:solidFill>
                <a:latin typeface="Montserrat" pitchFamily="2" charset="0"/>
              </a:rPr>
              <a:t> </a:t>
            </a:r>
          </a:p>
        </p:txBody>
      </p:sp>
      <p:sp>
        <p:nvSpPr>
          <p:cNvPr id="52" name="Rectangle 51">
            <a:extLst>
              <a:ext uri="{FF2B5EF4-FFF2-40B4-BE49-F238E27FC236}">
                <a16:creationId xmlns:a16="http://schemas.microsoft.com/office/drawing/2014/main" id="{048724AD-BDC9-EF4B-96E1-C8A9C5CF23BC}"/>
              </a:ext>
            </a:extLst>
          </p:cNvPr>
          <p:cNvSpPr/>
          <p:nvPr/>
        </p:nvSpPr>
        <p:spPr>
          <a:xfrm>
            <a:off x="180781" y="2894448"/>
            <a:ext cx="11268168" cy="446276"/>
          </a:xfrm>
          <a:prstGeom prst="rect">
            <a:avLst/>
          </a:prstGeom>
        </p:spPr>
        <p:txBody>
          <a:bodyPr wrap="square" anchor="t">
            <a:spAutoFit/>
          </a:bodyPr>
          <a:lstStyle/>
          <a:p>
            <a:pPr fontAlgn="base"/>
            <a:r>
              <a:rPr lang="en-US" sz="1200" dirty="0">
                <a:solidFill>
                  <a:schemeClr val="tx1">
                    <a:lumMod val="85000"/>
                    <a:lumOff val="15000"/>
                  </a:schemeClr>
                </a:solidFill>
                <a:latin typeface="Montserrat" pitchFamily="2" charset="0"/>
                <a:cs typeface="+mn-ea"/>
              </a:rPr>
              <a:t>If you’re not telling me what’s in it for me, I’m not listening! Tell people what this means for them, their lives, their work, their purpose.</a:t>
            </a:r>
            <a:r>
              <a:rPr lang="en-US" sz="1050" dirty="0">
                <a:solidFill>
                  <a:srgbClr val="000000"/>
                </a:solidFill>
                <a:latin typeface="Montserrat" pitchFamily="2" charset="0"/>
                <a:cs typeface="Arial" panose="020B0604020202020204" pitchFamily="34" charset="0"/>
              </a:rPr>
              <a:t> </a:t>
            </a:r>
          </a:p>
          <a:p>
            <a:r>
              <a:rPr lang="en-US" sz="1050" dirty="0">
                <a:solidFill>
                  <a:srgbClr val="000000"/>
                </a:solidFill>
                <a:latin typeface="Montserrat" pitchFamily="2" charset="0"/>
                <a:cs typeface="Arial" panose="020B0604020202020204" pitchFamily="34" charset="0"/>
              </a:rPr>
              <a:t>.</a:t>
            </a:r>
          </a:p>
        </p:txBody>
      </p:sp>
      <p:sp>
        <p:nvSpPr>
          <p:cNvPr id="67" name="TextBox 66">
            <a:extLst>
              <a:ext uri="{FF2B5EF4-FFF2-40B4-BE49-F238E27FC236}">
                <a16:creationId xmlns:a16="http://schemas.microsoft.com/office/drawing/2014/main" id="{8CED6716-43B2-6E4B-9F67-712F77110F3B}"/>
              </a:ext>
            </a:extLst>
          </p:cNvPr>
          <p:cNvSpPr txBox="1"/>
          <p:nvPr/>
        </p:nvSpPr>
        <p:spPr>
          <a:xfrm>
            <a:off x="6045667" y="9434648"/>
            <a:ext cx="1304399" cy="2954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20000"/>
              </a:lnSpc>
              <a:spcBef>
                <a:spcPts val="0"/>
              </a:spcBef>
              <a:spcAft>
                <a:spcPts val="0"/>
              </a:spcAft>
              <a:buClrTx/>
              <a:buSzTx/>
              <a:buFontTx/>
              <a:buNone/>
              <a:tabLst/>
            </a:pPr>
            <a:r>
              <a:rPr kumimoji="0" lang="en-US" sz="1100" b="0" i="0" u="none" strike="noStrike" cap="none" spc="0" normalizeH="0" baseline="0" dirty="0">
                <a:ln>
                  <a:noFill/>
                </a:ln>
                <a:solidFill>
                  <a:srgbClr val="FFFFFF"/>
                </a:solidFill>
                <a:effectLst/>
                <a:uFillTx/>
                <a:latin typeface="Arial"/>
                <a:ea typeface="Arial"/>
                <a:cs typeface="Arial"/>
                <a:sym typeface="Arial"/>
              </a:rPr>
              <a:t>Kim Tunbridge </a:t>
            </a:r>
          </a:p>
        </p:txBody>
      </p:sp>
      <p:sp>
        <p:nvSpPr>
          <p:cNvPr id="70" name="TextBox 69">
            <a:extLst>
              <a:ext uri="{FF2B5EF4-FFF2-40B4-BE49-F238E27FC236}">
                <a16:creationId xmlns:a16="http://schemas.microsoft.com/office/drawing/2014/main" id="{9F4850B7-BCB2-CD40-A980-AA7C12BD3441}"/>
              </a:ext>
            </a:extLst>
          </p:cNvPr>
          <p:cNvSpPr txBox="1"/>
          <p:nvPr/>
        </p:nvSpPr>
        <p:spPr>
          <a:xfrm>
            <a:off x="180781" y="1182176"/>
            <a:ext cx="10307926" cy="646331"/>
          </a:xfrm>
          <a:prstGeom prst="rect">
            <a:avLst/>
          </a:prstGeom>
          <a:noFill/>
        </p:spPr>
        <p:txBody>
          <a:bodyPr wrap="square">
            <a:spAutoFit/>
          </a:bodyPr>
          <a:lstStyle/>
          <a:p>
            <a:pPr fontAlgn="base"/>
            <a:r>
              <a:rPr lang="en-US" sz="1200" dirty="0">
                <a:solidFill>
                  <a:schemeClr val="tx1">
                    <a:lumMod val="85000"/>
                    <a:lumOff val="15000"/>
                  </a:schemeClr>
                </a:solidFill>
                <a:latin typeface="Montserrat" pitchFamily="2" charset="0"/>
                <a:cs typeface="+mn-ea"/>
              </a:rPr>
              <a:t>Why is this important to our people? To our business? How is this part of our vision / mission / purpose / strategy? This is the storytelling part – the most important part. Include a strong first line and then provide them with key messages, why, rationale and make it engaging to them. </a:t>
            </a:r>
            <a:endParaRPr lang="en-US" sz="1200" dirty="0">
              <a:solidFill>
                <a:schemeClr val="tx1">
                  <a:lumMod val="50000"/>
                  <a:lumOff val="50000"/>
                </a:schemeClr>
              </a:solidFill>
              <a:latin typeface="Montserrat" pitchFamily="2" charset="0"/>
              <a:cs typeface="+mn-ea"/>
            </a:endParaRPr>
          </a:p>
        </p:txBody>
      </p:sp>
      <p:sp>
        <p:nvSpPr>
          <p:cNvPr id="73" name="17-Rectangle">
            <a:extLst>
              <a:ext uri="{FF2B5EF4-FFF2-40B4-BE49-F238E27FC236}">
                <a16:creationId xmlns:a16="http://schemas.microsoft.com/office/drawing/2014/main" id="{90FDA992-2247-E649-9E84-97FDE4E929BE}"/>
              </a:ext>
            </a:extLst>
          </p:cNvPr>
          <p:cNvSpPr/>
          <p:nvPr/>
        </p:nvSpPr>
        <p:spPr>
          <a:xfrm flipH="1">
            <a:off x="150729" y="1788416"/>
            <a:ext cx="2568630" cy="340735"/>
          </a:xfrm>
          <a:prstGeom prst="rect">
            <a:avLst/>
          </a:prstGeom>
        </p:spPr>
        <p:txBody>
          <a:bodyPr wrap="none" lIns="90000" tIns="46800" rIns="90000" bIns="46800">
            <a:spAutoFit/>
          </a:bodyPr>
          <a:lstStyle/>
          <a:p>
            <a:r>
              <a:rPr lang="en-US" altLang="zh-CN" sz="1600" b="1" dirty="0">
                <a:solidFill>
                  <a:schemeClr val="accent1"/>
                </a:solidFill>
                <a:latin typeface="Montserrat" pitchFamily="2" charset="0"/>
                <a:cs typeface="+mn-ea"/>
                <a:sym typeface="+mn-lt"/>
              </a:rPr>
              <a:t>Who is the audience? </a:t>
            </a:r>
            <a:endParaRPr lang="en-US" altLang="zh-CN" sz="1600" dirty="0">
              <a:solidFill>
                <a:schemeClr val="accent1"/>
              </a:solidFill>
              <a:latin typeface="Montserrat" pitchFamily="2" charset="0"/>
              <a:cs typeface="+mn-ea"/>
              <a:sym typeface="+mn-lt"/>
            </a:endParaRPr>
          </a:p>
        </p:txBody>
      </p:sp>
      <p:sp>
        <p:nvSpPr>
          <p:cNvPr id="74" name="TextBox 73">
            <a:extLst>
              <a:ext uri="{FF2B5EF4-FFF2-40B4-BE49-F238E27FC236}">
                <a16:creationId xmlns:a16="http://schemas.microsoft.com/office/drawing/2014/main" id="{5DBFB1F0-C0F4-404F-B4FB-F0D6E64269B5}"/>
              </a:ext>
            </a:extLst>
          </p:cNvPr>
          <p:cNvSpPr txBox="1"/>
          <p:nvPr/>
        </p:nvSpPr>
        <p:spPr>
          <a:xfrm>
            <a:off x="164735" y="2105086"/>
            <a:ext cx="11876535" cy="461665"/>
          </a:xfrm>
          <a:prstGeom prst="rect">
            <a:avLst/>
          </a:prstGeom>
          <a:noFill/>
        </p:spPr>
        <p:txBody>
          <a:bodyPr wrap="square">
            <a:spAutoFit/>
          </a:bodyPr>
          <a:lstStyle/>
          <a:p>
            <a:pPr fontAlgn="base"/>
            <a:r>
              <a:rPr lang="en-US" sz="1200" dirty="0">
                <a:solidFill>
                  <a:schemeClr val="tx1">
                    <a:lumMod val="85000"/>
                    <a:lumOff val="15000"/>
                  </a:schemeClr>
                </a:solidFill>
                <a:latin typeface="Montserrat" pitchFamily="2" charset="0"/>
                <a:cs typeface="+mn-ea"/>
              </a:rPr>
              <a:t>Ensure you’re crystal clear on the audience and who they are, what their jobs look like, their lives, how they connect / communicate. Who really are they? How can you stand in their shoes?</a:t>
            </a:r>
          </a:p>
        </p:txBody>
      </p:sp>
      <p:sp>
        <p:nvSpPr>
          <p:cNvPr id="76" name="17-Rectangle">
            <a:extLst>
              <a:ext uri="{FF2B5EF4-FFF2-40B4-BE49-F238E27FC236}">
                <a16:creationId xmlns:a16="http://schemas.microsoft.com/office/drawing/2014/main" id="{74101FFE-8D15-224B-A2DA-68F74BC277F3}"/>
              </a:ext>
            </a:extLst>
          </p:cNvPr>
          <p:cNvSpPr/>
          <p:nvPr/>
        </p:nvSpPr>
        <p:spPr>
          <a:xfrm flipH="1">
            <a:off x="164735" y="2624903"/>
            <a:ext cx="4407274" cy="340735"/>
          </a:xfrm>
          <a:prstGeom prst="rect">
            <a:avLst/>
          </a:prstGeom>
        </p:spPr>
        <p:txBody>
          <a:bodyPr wrap="none" lIns="90000" tIns="46800" rIns="90000" bIns="46800">
            <a:spAutoFit/>
          </a:bodyPr>
          <a:lstStyle/>
          <a:p>
            <a:r>
              <a:rPr lang="en-US" altLang="zh-CN" sz="1600" b="1" dirty="0">
                <a:solidFill>
                  <a:schemeClr val="accent1"/>
                </a:solidFill>
                <a:latin typeface="Montserrat" pitchFamily="2" charset="0"/>
                <a:cs typeface="+mn-ea"/>
                <a:sym typeface="+mn-lt"/>
              </a:rPr>
              <a:t>What’s in it for your audience / people?</a:t>
            </a:r>
            <a:endParaRPr lang="en-US" altLang="zh-CN" sz="1600" dirty="0">
              <a:solidFill>
                <a:schemeClr val="accent1"/>
              </a:solidFill>
              <a:latin typeface="Montserrat" pitchFamily="2" charset="0"/>
              <a:cs typeface="+mn-ea"/>
              <a:sym typeface="+mn-lt"/>
            </a:endParaRPr>
          </a:p>
        </p:txBody>
      </p:sp>
      <p:pic>
        <p:nvPicPr>
          <p:cNvPr id="80" name="Picture 79">
            <a:extLst>
              <a:ext uri="{FF2B5EF4-FFF2-40B4-BE49-F238E27FC236}">
                <a16:creationId xmlns:a16="http://schemas.microsoft.com/office/drawing/2014/main" id="{09F30268-DF6B-7A41-A3BE-769C84A91D4B}"/>
              </a:ext>
            </a:extLst>
          </p:cNvPr>
          <p:cNvPicPr>
            <a:picLocks noChangeAspect="1"/>
          </p:cNvPicPr>
          <p:nvPr/>
        </p:nvPicPr>
        <p:blipFill rotWithShape="1">
          <a:blip r:embed="rId2"/>
          <a:srcRect l="6573"/>
          <a:stretch/>
        </p:blipFill>
        <p:spPr>
          <a:xfrm>
            <a:off x="9875870" y="3460665"/>
            <a:ext cx="870999" cy="939260"/>
          </a:xfrm>
          <a:prstGeom prst="rect">
            <a:avLst/>
          </a:prstGeom>
        </p:spPr>
      </p:pic>
      <p:sp>
        <p:nvSpPr>
          <p:cNvPr id="81" name="Rectangle 80">
            <a:extLst>
              <a:ext uri="{FF2B5EF4-FFF2-40B4-BE49-F238E27FC236}">
                <a16:creationId xmlns:a16="http://schemas.microsoft.com/office/drawing/2014/main" id="{D5E2600C-C6D6-A04B-877C-B4F098A5D573}"/>
              </a:ext>
            </a:extLst>
          </p:cNvPr>
          <p:cNvSpPr/>
          <p:nvPr/>
        </p:nvSpPr>
        <p:spPr>
          <a:xfrm>
            <a:off x="8906182" y="4642582"/>
            <a:ext cx="2837524" cy="867928"/>
          </a:xfrm>
          <a:prstGeom prst="rect">
            <a:avLst/>
          </a:prstGeom>
          <a:solidFill>
            <a:srgbClr val="FFFF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20000"/>
              </a:lnSpc>
              <a:spcBef>
                <a:spcPts val="0"/>
              </a:spcBef>
              <a:spcAft>
                <a:spcPts val="0"/>
              </a:spcAft>
              <a:buClrTx/>
              <a:buSzTx/>
              <a:buFontTx/>
              <a:buNone/>
              <a:tabLst/>
            </a:pPr>
            <a:r>
              <a:rPr lang="en-US" sz="1400" dirty="0">
                <a:solidFill>
                  <a:schemeClr val="tx1">
                    <a:lumMod val="85000"/>
                    <a:lumOff val="15000"/>
                  </a:schemeClr>
                </a:solidFill>
                <a:latin typeface="Montserrat" pitchFamily="2" charset="0"/>
                <a:cs typeface="+mn-ea"/>
                <a:sym typeface="Arial"/>
              </a:rPr>
              <a:t>Include QR code or links to the intranet or teams' info on this initiative</a:t>
            </a:r>
            <a:r>
              <a:rPr kumimoji="0" lang="en-US" sz="1100" b="0" i="0" u="none" strike="noStrike" cap="none" spc="0" normalizeH="0" baseline="0" dirty="0">
                <a:ln>
                  <a:noFill/>
                </a:ln>
                <a:solidFill>
                  <a:srgbClr val="051679"/>
                </a:solidFill>
                <a:effectLst/>
                <a:uFillTx/>
                <a:latin typeface="Montserrat" pitchFamily="2" charset="0"/>
                <a:ea typeface="Arial"/>
                <a:cs typeface="Arial"/>
                <a:sym typeface="Arial"/>
              </a:rPr>
              <a:t>.  </a:t>
            </a:r>
          </a:p>
        </p:txBody>
      </p:sp>
      <p:sp>
        <p:nvSpPr>
          <p:cNvPr id="82" name="Rectangle 81">
            <a:extLst>
              <a:ext uri="{FF2B5EF4-FFF2-40B4-BE49-F238E27FC236}">
                <a16:creationId xmlns:a16="http://schemas.microsoft.com/office/drawing/2014/main" id="{273C7A14-94B6-794E-836D-9350028D89D4}"/>
              </a:ext>
            </a:extLst>
          </p:cNvPr>
          <p:cNvSpPr/>
          <p:nvPr/>
        </p:nvSpPr>
        <p:spPr>
          <a:xfrm>
            <a:off x="8606790" y="5596245"/>
            <a:ext cx="3482340" cy="609396"/>
          </a:xfrm>
          <a:prstGeom prst="rect">
            <a:avLst/>
          </a:prstGeom>
          <a:solidFill>
            <a:srgbClr val="FFFF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20000"/>
              </a:lnSpc>
              <a:spcBef>
                <a:spcPts val="0"/>
              </a:spcBef>
              <a:spcAft>
                <a:spcPts val="0"/>
              </a:spcAft>
              <a:buClrTx/>
              <a:buSzTx/>
              <a:buFontTx/>
              <a:buNone/>
              <a:tabLst/>
            </a:pPr>
            <a:r>
              <a:rPr lang="en-US" sz="1400" dirty="0">
                <a:solidFill>
                  <a:schemeClr val="tx1">
                    <a:lumMod val="85000"/>
                    <a:lumOff val="15000"/>
                  </a:schemeClr>
                </a:solidFill>
                <a:latin typeface="Montserrat" pitchFamily="2" charset="0"/>
                <a:cs typeface="+mn-ea"/>
                <a:sym typeface="Arial"/>
              </a:rPr>
              <a:t>Detail here if it is confidential and their contact.</a:t>
            </a:r>
          </a:p>
        </p:txBody>
      </p:sp>
      <p:sp>
        <p:nvSpPr>
          <p:cNvPr id="83" name="Freeform 78">
            <a:extLst>
              <a:ext uri="{FF2B5EF4-FFF2-40B4-BE49-F238E27FC236}">
                <a16:creationId xmlns:a16="http://schemas.microsoft.com/office/drawing/2014/main" id="{F9EC50BB-75D9-B243-9C8D-9B1E2D17BB9F}"/>
              </a:ext>
            </a:extLst>
          </p:cNvPr>
          <p:cNvSpPr>
            <a:spLocks noEditPoints="1"/>
          </p:cNvSpPr>
          <p:nvPr/>
        </p:nvSpPr>
        <p:spPr bwMode="auto">
          <a:xfrm>
            <a:off x="10002489" y="3730291"/>
            <a:ext cx="565699" cy="465919"/>
          </a:xfrm>
          <a:custGeom>
            <a:avLst/>
            <a:gdLst/>
            <a:ahLst/>
            <a:cxnLst>
              <a:cxn ang="0">
                <a:pos x="59" y="54"/>
              </a:cxn>
              <a:cxn ang="0">
                <a:pos x="53" y="59"/>
              </a:cxn>
              <a:cxn ang="0">
                <a:pos x="45" y="62"/>
              </a:cxn>
              <a:cxn ang="0">
                <a:pos x="38" y="59"/>
              </a:cxn>
              <a:cxn ang="0">
                <a:pos x="30" y="51"/>
              </a:cxn>
              <a:cxn ang="0">
                <a:pos x="27" y="43"/>
              </a:cxn>
              <a:cxn ang="0">
                <a:pos x="30" y="36"/>
              </a:cxn>
              <a:cxn ang="0">
                <a:pos x="27" y="32"/>
              </a:cxn>
              <a:cxn ang="0">
                <a:pos x="19" y="36"/>
              </a:cxn>
              <a:cxn ang="0">
                <a:pos x="11" y="32"/>
              </a:cxn>
              <a:cxn ang="0">
                <a:pos x="3" y="24"/>
              </a:cxn>
              <a:cxn ang="0">
                <a:pos x="0" y="17"/>
              </a:cxn>
              <a:cxn ang="0">
                <a:pos x="3" y="9"/>
              </a:cxn>
              <a:cxn ang="0">
                <a:pos x="9" y="3"/>
              </a:cxn>
              <a:cxn ang="0">
                <a:pos x="17" y="0"/>
              </a:cxn>
              <a:cxn ang="0">
                <a:pos x="24" y="4"/>
              </a:cxn>
              <a:cxn ang="0">
                <a:pos x="32" y="11"/>
              </a:cxn>
              <a:cxn ang="0">
                <a:pos x="35" y="19"/>
              </a:cxn>
              <a:cxn ang="0">
                <a:pos x="32" y="27"/>
              </a:cxn>
              <a:cxn ang="0">
                <a:pos x="35" y="30"/>
              </a:cxn>
              <a:cxn ang="0">
                <a:pos x="43" y="27"/>
              </a:cxn>
              <a:cxn ang="0">
                <a:pos x="51" y="30"/>
              </a:cxn>
              <a:cxn ang="0">
                <a:pos x="59" y="38"/>
              </a:cxn>
              <a:cxn ang="0">
                <a:pos x="62" y="46"/>
              </a:cxn>
              <a:cxn ang="0">
                <a:pos x="59" y="54"/>
              </a:cxn>
              <a:cxn ang="0">
                <a:pos x="27" y="17"/>
              </a:cxn>
              <a:cxn ang="0">
                <a:pos x="19" y="9"/>
              </a:cxn>
              <a:cxn ang="0">
                <a:pos x="17" y="8"/>
              </a:cxn>
              <a:cxn ang="0">
                <a:pos x="14" y="9"/>
              </a:cxn>
              <a:cxn ang="0">
                <a:pos x="8" y="14"/>
              </a:cxn>
              <a:cxn ang="0">
                <a:pos x="7" y="17"/>
              </a:cxn>
              <a:cxn ang="0">
                <a:pos x="8" y="19"/>
              </a:cxn>
              <a:cxn ang="0">
                <a:pos x="16" y="27"/>
              </a:cxn>
              <a:cxn ang="0">
                <a:pos x="19" y="28"/>
              </a:cxn>
              <a:cxn ang="0">
                <a:pos x="22" y="27"/>
              </a:cxn>
              <a:cxn ang="0">
                <a:pos x="19" y="23"/>
              </a:cxn>
              <a:cxn ang="0">
                <a:pos x="23" y="19"/>
              </a:cxn>
              <a:cxn ang="0">
                <a:pos x="27" y="22"/>
              </a:cxn>
              <a:cxn ang="0">
                <a:pos x="28" y="19"/>
              </a:cxn>
              <a:cxn ang="0">
                <a:pos x="27" y="17"/>
              </a:cxn>
              <a:cxn ang="0">
                <a:pos x="54" y="43"/>
              </a:cxn>
              <a:cxn ang="0">
                <a:pos x="46" y="35"/>
              </a:cxn>
              <a:cxn ang="0">
                <a:pos x="43" y="34"/>
              </a:cxn>
              <a:cxn ang="0">
                <a:pos x="40" y="36"/>
              </a:cxn>
              <a:cxn ang="0">
                <a:pos x="43" y="40"/>
              </a:cxn>
              <a:cxn ang="0">
                <a:pos x="40" y="43"/>
              </a:cxn>
              <a:cxn ang="0">
                <a:pos x="35" y="41"/>
              </a:cxn>
              <a:cxn ang="0">
                <a:pos x="34" y="43"/>
              </a:cxn>
              <a:cxn ang="0">
                <a:pos x="35" y="46"/>
              </a:cxn>
              <a:cxn ang="0">
                <a:pos x="43" y="54"/>
              </a:cxn>
              <a:cxn ang="0">
                <a:pos x="45" y="55"/>
              </a:cxn>
              <a:cxn ang="0">
                <a:pos x="48" y="54"/>
              </a:cxn>
              <a:cxn ang="0">
                <a:pos x="54" y="48"/>
              </a:cxn>
              <a:cxn ang="0">
                <a:pos x="55" y="46"/>
              </a:cxn>
              <a:cxn ang="0">
                <a:pos x="54" y="43"/>
              </a:cxn>
            </a:cxnLst>
            <a:rect l="0" t="0" r="r" b="b"/>
            <a:pathLst>
              <a:path w="62" h="62">
                <a:moveTo>
                  <a:pt x="59" y="54"/>
                </a:moveTo>
                <a:cubicBezTo>
                  <a:pt x="53" y="59"/>
                  <a:pt x="53" y="59"/>
                  <a:pt x="53" y="59"/>
                </a:cubicBezTo>
                <a:cubicBezTo>
                  <a:pt x="51" y="61"/>
                  <a:pt x="48" y="62"/>
                  <a:pt x="45" y="62"/>
                </a:cubicBezTo>
                <a:cubicBezTo>
                  <a:pt x="43" y="62"/>
                  <a:pt x="40" y="61"/>
                  <a:pt x="38" y="59"/>
                </a:cubicBezTo>
                <a:cubicBezTo>
                  <a:pt x="30" y="51"/>
                  <a:pt x="30" y="51"/>
                  <a:pt x="30" y="51"/>
                </a:cubicBezTo>
                <a:cubicBezTo>
                  <a:pt x="28" y="49"/>
                  <a:pt x="27" y="46"/>
                  <a:pt x="27" y="43"/>
                </a:cubicBezTo>
                <a:cubicBezTo>
                  <a:pt x="27" y="40"/>
                  <a:pt x="28" y="38"/>
                  <a:pt x="30" y="36"/>
                </a:cubicBezTo>
                <a:cubicBezTo>
                  <a:pt x="27" y="32"/>
                  <a:pt x="27" y="32"/>
                  <a:pt x="27" y="32"/>
                </a:cubicBezTo>
                <a:cubicBezTo>
                  <a:pt x="25" y="34"/>
                  <a:pt x="22" y="36"/>
                  <a:pt x="19" y="36"/>
                </a:cubicBezTo>
                <a:cubicBezTo>
                  <a:pt x="16" y="36"/>
                  <a:pt x="13" y="34"/>
                  <a:pt x="11" y="32"/>
                </a:cubicBezTo>
                <a:cubicBezTo>
                  <a:pt x="3" y="24"/>
                  <a:pt x="3" y="24"/>
                  <a:pt x="3" y="24"/>
                </a:cubicBezTo>
                <a:cubicBezTo>
                  <a:pt x="1" y="22"/>
                  <a:pt x="0" y="20"/>
                  <a:pt x="0" y="17"/>
                </a:cubicBezTo>
                <a:cubicBezTo>
                  <a:pt x="0" y="14"/>
                  <a:pt x="1" y="11"/>
                  <a:pt x="3" y="9"/>
                </a:cubicBezTo>
                <a:cubicBezTo>
                  <a:pt x="9" y="3"/>
                  <a:pt x="9" y="3"/>
                  <a:pt x="9" y="3"/>
                </a:cubicBezTo>
                <a:cubicBezTo>
                  <a:pt x="11" y="1"/>
                  <a:pt x="14" y="0"/>
                  <a:pt x="17" y="0"/>
                </a:cubicBezTo>
                <a:cubicBezTo>
                  <a:pt x="19" y="0"/>
                  <a:pt x="22" y="1"/>
                  <a:pt x="24" y="4"/>
                </a:cubicBezTo>
                <a:cubicBezTo>
                  <a:pt x="32" y="11"/>
                  <a:pt x="32" y="11"/>
                  <a:pt x="32" y="11"/>
                </a:cubicBezTo>
                <a:cubicBezTo>
                  <a:pt x="34" y="13"/>
                  <a:pt x="35" y="16"/>
                  <a:pt x="35" y="19"/>
                </a:cubicBezTo>
                <a:cubicBezTo>
                  <a:pt x="35" y="22"/>
                  <a:pt x="34" y="25"/>
                  <a:pt x="32" y="27"/>
                </a:cubicBezTo>
                <a:cubicBezTo>
                  <a:pt x="35" y="30"/>
                  <a:pt x="35" y="30"/>
                  <a:pt x="35" y="30"/>
                </a:cubicBezTo>
                <a:cubicBezTo>
                  <a:pt x="37" y="28"/>
                  <a:pt x="40" y="27"/>
                  <a:pt x="43" y="27"/>
                </a:cubicBezTo>
                <a:cubicBezTo>
                  <a:pt x="46" y="27"/>
                  <a:pt x="49" y="28"/>
                  <a:pt x="51" y="30"/>
                </a:cubicBezTo>
                <a:cubicBezTo>
                  <a:pt x="59" y="38"/>
                  <a:pt x="59" y="38"/>
                  <a:pt x="59" y="38"/>
                </a:cubicBezTo>
                <a:cubicBezTo>
                  <a:pt x="61" y="40"/>
                  <a:pt x="62" y="43"/>
                  <a:pt x="62" y="46"/>
                </a:cubicBezTo>
                <a:cubicBezTo>
                  <a:pt x="62" y="49"/>
                  <a:pt x="61" y="52"/>
                  <a:pt x="59" y="54"/>
                </a:cubicBezTo>
                <a:close/>
                <a:moveTo>
                  <a:pt x="27" y="17"/>
                </a:moveTo>
                <a:cubicBezTo>
                  <a:pt x="19" y="9"/>
                  <a:pt x="19" y="9"/>
                  <a:pt x="19" y="9"/>
                </a:cubicBezTo>
                <a:cubicBezTo>
                  <a:pt x="18" y="8"/>
                  <a:pt x="18" y="8"/>
                  <a:pt x="17" y="8"/>
                </a:cubicBezTo>
                <a:cubicBezTo>
                  <a:pt x="16" y="8"/>
                  <a:pt x="15" y="8"/>
                  <a:pt x="14" y="9"/>
                </a:cubicBezTo>
                <a:cubicBezTo>
                  <a:pt x="8" y="14"/>
                  <a:pt x="8" y="14"/>
                  <a:pt x="8" y="14"/>
                </a:cubicBezTo>
                <a:cubicBezTo>
                  <a:pt x="8" y="15"/>
                  <a:pt x="7" y="16"/>
                  <a:pt x="7" y="17"/>
                </a:cubicBezTo>
                <a:cubicBezTo>
                  <a:pt x="7" y="18"/>
                  <a:pt x="8" y="19"/>
                  <a:pt x="8" y="19"/>
                </a:cubicBezTo>
                <a:cubicBezTo>
                  <a:pt x="16" y="27"/>
                  <a:pt x="16" y="27"/>
                  <a:pt x="16" y="27"/>
                </a:cubicBezTo>
                <a:cubicBezTo>
                  <a:pt x="17" y="28"/>
                  <a:pt x="18" y="28"/>
                  <a:pt x="19" y="28"/>
                </a:cubicBezTo>
                <a:cubicBezTo>
                  <a:pt x="20" y="28"/>
                  <a:pt x="21" y="28"/>
                  <a:pt x="22" y="27"/>
                </a:cubicBezTo>
                <a:cubicBezTo>
                  <a:pt x="20" y="26"/>
                  <a:pt x="19" y="25"/>
                  <a:pt x="19" y="23"/>
                </a:cubicBezTo>
                <a:cubicBezTo>
                  <a:pt x="19" y="21"/>
                  <a:pt x="21" y="19"/>
                  <a:pt x="23" y="19"/>
                </a:cubicBezTo>
                <a:cubicBezTo>
                  <a:pt x="24" y="19"/>
                  <a:pt x="26" y="21"/>
                  <a:pt x="27" y="22"/>
                </a:cubicBezTo>
                <a:cubicBezTo>
                  <a:pt x="28" y="21"/>
                  <a:pt x="28" y="20"/>
                  <a:pt x="28" y="19"/>
                </a:cubicBezTo>
                <a:cubicBezTo>
                  <a:pt x="28" y="18"/>
                  <a:pt x="28" y="17"/>
                  <a:pt x="27" y="17"/>
                </a:cubicBezTo>
                <a:close/>
                <a:moveTo>
                  <a:pt x="54" y="43"/>
                </a:moveTo>
                <a:cubicBezTo>
                  <a:pt x="46" y="35"/>
                  <a:pt x="46" y="35"/>
                  <a:pt x="46" y="35"/>
                </a:cubicBezTo>
                <a:cubicBezTo>
                  <a:pt x="45" y="35"/>
                  <a:pt x="44" y="34"/>
                  <a:pt x="43" y="34"/>
                </a:cubicBezTo>
                <a:cubicBezTo>
                  <a:pt x="42" y="34"/>
                  <a:pt x="41" y="35"/>
                  <a:pt x="40" y="36"/>
                </a:cubicBezTo>
                <a:cubicBezTo>
                  <a:pt x="42" y="37"/>
                  <a:pt x="43" y="38"/>
                  <a:pt x="43" y="40"/>
                </a:cubicBezTo>
                <a:cubicBezTo>
                  <a:pt x="43" y="42"/>
                  <a:pt x="42" y="43"/>
                  <a:pt x="40" y="43"/>
                </a:cubicBezTo>
                <a:cubicBezTo>
                  <a:pt x="38" y="43"/>
                  <a:pt x="37" y="42"/>
                  <a:pt x="35" y="41"/>
                </a:cubicBezTo>
                <a:cubicBezTo>
                  <a:pt x="34" y="41"/>
                  <a:pt x="34" y="42"/>
                  <a:pt x="34" y="43"/>
                </a:cubicBezTo>
                <a:cubicBezTo>
                  <a:pt x="34" y="44"/>
                  <a:pt x="34" y="45"/>
                  <a:pt x="35" y="46"/>
                </a:cubicBezTo>
                <a:cubicBezTo>
                  <a:pt x="43" y="54"/>
                  <a:pt x="43" y="54"/>
                  <a:pt x="43" y="54"/>
                </a:cubicBezTo>
                <a:cubicBezTo>
                  <a:pt x="44" y="55"/>
                  <a:pt x="45" y="55"/>
                  <a:pt x="45" y="55"/>
                </a:cubicBezTo>
                <a:cubicBezTo>
                  <a:pt x="46" y="55"/>
                  <a:pt x="47" y="55"/>
                  <a:pt x="48" y="54"/>
                </a:cubicBezTo>
                <a:cubicBezTo>
                  <a:pt x="54" y="48"/>
                  <a:pt x="54" y="48"/>
                  <a:pt x="54" y="48"/>
                </a:cubicBezTo>
                <a:cubicBezTo>
                  <a:pt x="54" y="48"/>
                  <a:pt x="55" y="47"/>
                  <a:pt x="55" y="46"/>
                </a:cubicBezTo>
                <a:cubicBezTo>
                  <a:pt x="55" y="45"/>
                  <a:pt x="54" y="44"/>
                  <a:pt x="54" y="43"/>
                </a:cubicBezTo>
                <a:close/>
              </a:path>
            </a:pathLst>
          </a:custGeom>
          <a:solidFill>
            <a:srgbClr val="C9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Montserrat" pitchFamily="2" charset="0"/>
              <a:cs typeface="+mn-ea"/>
              <a:sym typeface="+mn-lt"/>
            </a:endParaRPr>
          </a:p>
        </p:txBody>
      </p:sp>
      <p:sp>
        <p:nvSpPr>
          <p:cNvPr id="87" name="Freeform 190">
            <a:extLst>
              <a:ext uri="{FF2B5EF4-FFF2-40B4-BE49-F238E27FC236}">
                <a16:creationId xmlns:a16="http://schemas.microsoft.com/office/drawing/2014/main" id="{990592B3-DC5F-1F4F-84A9-1F6D42485D65}"/>
              </a:ext>
            </a:extLst>
          </p:cNvPr>
          <p:cNvSpPr>
            <a:spLocks noEditPoints="1"/>
          </p:cNvSpPr>
          <p:nvPr/>
        </p:nvSpPr>
        <p:spPr bwMode="auto">
          <a:xfrm>
            <a:off x="1567888" y="3552495"/>
            <a:ext cx="539105" cy="678561"/>
          </a:xfrm>
          <a:custGeom>
            <a:avLst/>
            <a:gdLst/>
            <a:ahLst/>
            <a:cxnLst>
              <a:cxn ang="0">
                <a:pos x="58" y="20"/>
              </a:cxn>
              <a:cxn ang="0">
                <a:pos x="58" y="64"/>
              </a:cxn>
              <a:cxn ang="0">
                <a:pos x="54" y="68"/>
              </a:cxn>
              <a:cxn ang="0">
                <a:pos x="3" y="68"/>
              </a:cxn>
              <a:cxn ang="0">
                <a:pos x="0" y="64"/>
              </a:cxn>
              <a:cxn ang="0">
                <a:pos x="0" y="3"/>
              </a:cxn>
              <a:cxn ang="0">
                <a:pos x="3" y="0"/>
              </a:cxn>
              <a:cxn ang="0">
                <a:pos x="37" y="0"/>
              </a:cxn>
              <a:cxn ang="0">
                <a:pos x="44" y="2"/>
              </a:cxn>
              <a:cxn ang="0">
                <a:pos x="55" y="14"/>
              </a:cxn>
              <a:cxn ang="0">
                <a:pos x="58" y="20"/>
              </a:cxn>
              <a:cxn ang="0">
                <a:pos x="53" y="24"/>
              </a:cxn>
              <a:cxn ang="0">
                <a:pos x="37" y="24"/>
              </a:cxn>
              <a:cxn ang="0">
                <a:pos x="34" y="20"/>
              </a:cxn>
              <a:cxn ang="0">
                <a:pos x="34" y="5"/>
              </a:cxn>
              <a:cxn ang="0">
                <a:pos x="5" y="5"/>
              </a:cxn>
              <a:cxn ang="0">
                <a:pos x="5" y="63"/>
              </a:cxn>
              <a:cxn ang="0">
                <a:pos x="53" y="63"/>
              </a:cxn>
              <a:cxn ang="0">
                <a:pos x="53" y="24"/>
              </a:cxn>
              <a:cxn ang="0">
                <a:pos x="24" y="33"/>
              </a:cxn>
              <a:cxn ang="0">
                <a:pos x="24" y="54"/>
              </a:cxn>
              <a:cxn ang="0">
                <a:pos x="23" y="55"/>
              </a:cxn>
              <a:cxn ang="0">
                <a:pos x="23" y="55"/>
              </a:cxn>
              <a:cxn ang="0">
                <a:pos x="22" y="55"/>
              </a:cxn>
              <a:cxn ang="0">
                <a:pos x="16" y="48"/>
              </a:cxn>
              <a:cxn ang="0">
                <a:pos x="11" y="48"/>
              </a:cxn>
              <a:cxn ang="0">
                <a:pos x="9" y="47"/>
              </a:cxn>
              <a:cxn ang="0">
                <a:pos x="9" y="40"/>
              </a:cxn>
              <a:cxn ang="0">
                <a:pos x="11" y="39"/>
              </a:cxn>
              <a:cxn ang="0">
                <a:pos x="16" y="39"/>
              </a:cxn>
              <a:cxn ang="0">
                <a:pos x="22" y="32"/>
              </a:cxn>
              <a:cxn ang="0">
                <a:pos x="23" y="32"/>
              </a:cxn>
              <a:cxn ang="0">
                <a:pos x="24" y="33"/>
              </a:cxn>
              <a:cxn ang="0">
                <a:pos x="33" y="52"/>
              </a:cxn>
              <a:cxn ang="0">
                <a:pos x="36" y="43"/>
              </a:cxn>
              <a:cxn ang="0">
                <a:pos x="33" y="35"/>
              </a:cxn>
              <a:cxn ang="0">
                <a:pos x="29" y="35"/>
              </a:cxn>
              <a:cxn ang="0">
                <a:pos x="29" y="38"/>
              </a:cxn>
              <a:cxn ang="0">
                <a:pos x="31" y="43"/>
              </a:cxn>
              <a:cxn ang="0">
                <a:pos x="29" y="48"/>
              </a:cxn>
              <a:cxn ang="0">
                <a:pos x="29" y="52"/>
              </a:cxn>
              <a:cxn ang="0">
                <a:pos x="31" y="52"/>
              </a:cxn>
              <a:cxn ang="0">
                <a:pos x="33" y="52"/>
              </a:cxn>
              <a:cxn ang="0">
                <a:pos x="41" y="57"/>
              </a:cxn>
              <a:cxn ang="0">
                <a:pos x="46" y="43"/>
              </a:cxn>
              <a:cxn ang="0">
                <a:pos x="41" y="30"/>
              </a:cxn>
              <a:cxn ang="0">
                <a:pos x="38" y="29"/>
              </a:cxn>
              <a:cxn ang="0">
                <a:pos x="37" y="33"/>
              </a:cxn>
              <a:cxn ang="0">
                <a:pos x="41" y="43"/>
              </a:cxn>
              <a:cxn ang="0">
                <a:pos x="37" y="54"/>
              </a:cxn>
              <a:cxn ang="0">
                <a:pos x="38" y="58"/>
              </a:cxn>
              <a:cxn ang="0">
                <a:pos x="39" y="58"/>
              </a:cxn>
              <a:cxn ang="0">
                <a:pos x="41" y="57"/>
              </a:cxn>
              <a:cxn ang="0">
                <a:pos x="39" y="19"/>
              </a:cxn>
              <a:cxn ang="0">
                <a:pos x="53" y="19"/>
              </a:cxn>
              <a:cxn ang="0">
                <a:pos x="52" y="18"/>
              </a:cxn>
              <a:cxn ang="0">
                <a:pos x="40" y="6"/>
              </a:cxn>
              <a:cxn ang="0">
                <a:pos x="39" y="5"/>
              </a:cxn>
              <a:cxn ang="0">
                <a:pos x="39" y="19"/>
              </a:cxn>
            </a:cxnLst>
            <a:rect l="0" t="0" r="r" b="b"/>
            <a:pathLst>
              <a:path w="58" h="68">
                <a:moveTo>
                  <a:pt x="58" y="20"/>
                </a:moveTo>
                <a:cubicBezTo>
                  <a:pt x="58" y="64"/>
                  <a:pt x="58" y="64"/>
                  <a:pt x="58" y="64"/>
                </a:cubicBezTo>
                <a:cubicBezTo>
                  <a:pt x="58" y="66"/>
                  <a:pt x="56" y="68"/>
                  <a:pt x="54" y="68"/>
                </a:cubicBezTo>
                <a:cubicBezTo>
                  <a:pt x="3" y="68"/>
                  <a:pt x="3" y="68"/>
                  <a:pt x="3" y="68"/>
                </a:cubicBezTo>
                <a:cubicBezTo>
                  <a:pt x="1" y="68"/>
                  <a:pt x="0" y="66"/>
                  <a:pt x="0" y="64"/>
                </a:cubicBezTo>
                <a:cubicBezTo>
                  <a:pt x="0" y="3"/>
                  <a:pt x="0" y="3"/>
                  <a:pt x="0" y="3"/>
                </a:cubicBezTo>
                <a:cubicBezTo>
                  <a:pt x="0" y="1"/>
                  <a:pt x="1" y="0"/>
                  <a:pt x="3" y="0"/>
                </a:cubicBezTo>
                <a:cubicBezTo>
                  <a:pt x="37" y="0"/>
                  <a:pt x="37" y="0"/>
                  <a:pt x="37" y="0"/>
                </a:cubicBezTo>
                <a:cubicBezTo>
                  <a:pt x="39" y="0"/>
                  <a:pt x="42" y="1"/>
                  <a:pt x="44" y="2"/>
                </a:cubicBezTo>
                <a:cubicBezTo>
                  <a:pt x="55" y="14"/>
                  <a:pt x="55" y="14"/>
                  <a:pt x="55" y="14"/>
                </a:cubicBezTo>
                <a:cubicBezTo>
                  <a:pt x="57" y="16"/>
                  <a:pt x="58" y="18"/>
                  <a:pt x="58" y="20"/>
                </a:cubicBezTo>
                <a:close/>
                <a:moveTo>
                  <a:pt x="53" y="24"/>
                </a:moveTo>
                <a:cubicBezTo>
                  <a:pt x="37" y="24"/>
                  <a:pt x="37" y="24"/>
                  <a:pt x="37" y="24"/>
                </a:cubicBezTo>
                <a:cubicBezTo>
                  <a:pt x="35" y="24"/>
                  <a:pt x="34" y="22"/>
                  <a:pt x="34" y="20"/>
                </a:cubicBezTo>
                <a:cubicBezTo>
                  <a:pt x="34" y="5"/>
                  <a:pt x="34" y="5"/>
                  <a:pt x="34" y="5"/>
                </a:cubicBezTo>
                <a:cubicBezTo>
                  <a:pt x="5" y="5"/>
                  <a:pt x="5" y="5"/>
                  <a:pt x="5" y="5"/>
                </a:cubicBezTo>
                <a:cubicBezTo>
                  <a:pt x="5" y="63"/>
                  <a:pt x="5" y="63"/>
                  <a:pt x="5" y="63"/>
                </a:cubicBezTo>
                <a:cubicBezTo>
                  <a:pt x="53" y="63"/>
                  <a:pt x="53" y="63"/>
                  <a:pt x="53" y="63"/>
                </a:cubicBezTo>
                <a:lnTo>
                  <a:pt x="53" y="24"/>
                </a:lnTo>
                <a:close/>
                <a:moveTo>
                  <a:pt x="24" y="33"/>
                </a:moveTo>
                <a:cubicBezTo>
                  <a:pt x="24" y="54"/>
                  <a:pt x="24" y="54"/>
                  <a:pt x="24" y="54"/>
                </a:cubicBezTo>
                <a:cubicBezTo>
                  <a:pt x="24" y="54"/>
                  <a:pt x="24" y="55"/>
                  <a:pt x="23" y="55"/>
                </a:cubicBezTo>
                <a:cubicBezTo>
                  <a:pt x="23" y="55"/>
                  <a:pt x="23" y="55"/>
                  <a:pt x="23" y="55"/>
                </a:cubicBezTo>
                <a:cubicBezTo>
                  <a:pt x="23" y="55"/>
                  <a:pt x="22" y="55"/>
                  <a:pt x="22" y="55"/>
                </a:cubicBezTo>
                <a:cubicBezTo>
                  <a:pt x="16" y="48"/>
                  <a:pt x="16" y="48"/>
                  <a:pt x="16" y="48"/>
                </a:cubicBezTo>
                <a:cubicBezTo>
                  <a:pt x="11" y="48"/>
                  <a:pt x="11" y="48"/>
                  <a:pt x="11" y="48"/>
                </a:cubicBezTo>
                <a:cubicBezTo>
                  <a:pt x="10" y="48"/>
                  <a:pt x="9" y="48"/>
                  <a:pt x="9" y="47"/>
                </a:cubicBezTo>
                <a:cubicBezTo>
                  <a:pt x="9" y="40"/>
                  <a:pt x="9" y="40"/>
                  <a:pt x="9" y="40"/>
                </a:cubicBezTo>
                <a:cubicBezTo>
                  <a:pt x="9" y="39"/>
                  <a:pt x="10" y="39"/>
                  <a:pt x="11" y="39"/>
                </a:cubicBezTo>
                <a:cubicBezTo>
                  <a:pt x="16" y="39"/>
                  <a:pt x="16" y="39"/>
                  <a:pt x="16" y="39"/>
                </a:cubicBezTo>
                <a:cubicBezTo>
                  <a:pt x="22" y="32"/>
                  <a:pt x="22" y="32"/>
                  <a:pt x="22" y="32"/>
                </a:cubicBezTo>
                <a:cubicBezTo>
                  <a:pt x="22" y="32"/>
                  <a:pt x="23" y="32"/>
                  <a:pt x="23" y="32"/>
                </a:cubicBezTo>
                <a:cubicBezTo>
                  <a:pt x="24" y="32"/>
                  <a:pt x="24" y="33"/>
                  <a:pt x="24" y="33"/>
                </a:cubicBezTo>
                <a:close/>
                <a:moveTo>
                  <a:pt x="33" y="52"/>
                </a:moveTo>
                <a:cubicBezTo>
                  <a:pt x="35" y="49"/>
                  <a:pt x="36" y="47"/>
                  <a:pt x="36" y="43"/>
                </a:cubicBezTo>
                <a:cubicBezTo>
                  <a:pt x="36" y="40"/>
                  <a:pt x="35" y="37"/>
                  <a:pt x="33" y="35"/>
                </a:cubicBezTo>
                <a:cubicBezTo>
                  <a:pt x="32" y="34"/>
                  <a:pt x="30" y="34"/>
                  <a:pt x="29" y="35"/>
                </a:cubicBezTo>
                <a:cubicBezTo>
                  <a:pt x="28" y="36"/>
                  <a:pt x="28" y="37"/>
                  <a:pt x="29" y="38"/>
                </a:cubicBezTo>
                <a:cubicBezTo>
                  <a:pt x="31" y="40"/>
                  <a:pt x="31" y="42"/>
                  <a:pt x="31" y="43"/>
                </a:cubicBezTo>
                <a:cubicBezTo>
                  <a:pt x="31" y="45"/>
                  <a:pt x="31" y="47"/>
                  <a:pt x="29" y="48"/>
                </a:cubicBezTo>
                <a:cubicBezTo>
                  <a:pt x="28" y="49"/>
                  <a:pt x="28" y="51"/>
                  <a:pt x="29" y="52"/>
                </a:cubicBezTo>
                <a:cubicBezTo>
                  <a:pt x="30" y="52"/>
                  <a:pt x="31" y="52"/>
                  <a:pt x="31" y="52"/>
                </a:cubicBezTo>
                <a:cubicBezTo>
                  <a:pt x="32" y="52"/>
                  <a:pt x="32" y="52"/>
                  <a:pt x="33" y="52"/>
                </a:cubicBezTo>
                <a:close/>
                <a:moveTo>
                  <a:pt x="41" y="57"/>
                </a:moveTo>
                <a:cubicBezTo>
                  <a:pt x="44" y="53"/>
                  <a:pt x="46" y="48"/>
                  <a:pt x="46" y="43"/>
                </a:cubicBezTo>
                <a:cubicBezTo>
                  <a:pt x="46" y="38"/>
                  <a:pt x="44" y="34"/>
                  <a:pt x="41" y="30"/>
                </a:cubicBezTo>
                <a:cubicBezTo>
                  <a:pt x="40" y="29"/>
                  <a:pt x="39" y="28"/>
                  <a:pt x="38" y="29"/>
                </a:cubicBezTo>
                <a:cubicBezTo>
                  <a:pt x="37" y="30"/>
                  <a:pt x="36" y="32"/>
                  <a:pt x="37" y="33"/>
                </a:cubicBezTo>
                <a:cubicBezTo>
                  <a:pt x="40" y="36"/>
                  <a:pt x="41" y="39"/>
                  <a:pt x="41" y="43"/>
                </a:cubicBezTo>
                <a:cubicBezTo>
                  <a:pt x="41" y="47"/>
                  <a:pt x="40" y="51"/>
                  <a:pt x="37" y="54"/>
                </a:cubicBezTo>
                <a:cubicBezTo>
                  <a:pt x="36" y="55"/>
                  <a:pt x="37" y="57"/>
                  <a:pt x="38" y="58"/>
                </a:cubicBezTo>
                <a:cubicBezTo>
                  <a:pt x="38" y="58"/>
                  <a:pt x="39" y="58"/>
                  <a:pt x="39" y="58"/>
                </a:cubicBezTo>
                <a:cubicBezTo>
                  <a:pt x="40" y="58"/>
                  <a:pt x="41" y="58"/>
                  <a:pt x="41" y="57"/>
                </a:cubicBezTo>
                <a:close/>
                <a:moveTo>
                  <a:pt x="39" y="19"/>
                </a:moveTo>
                <a:cubicBezTo>
                  <a:pt x="53" y="19"/>
                  <a:pt x="53" y="19"/>
                  <a:pt x="53" y="19"/>
                </a:cubicBezTo>
                <a:cubicBezTo>
                  <a:pt x="53" y="18"/>
                  <a:pt x="52" y="18"/>
                  <a:pt x="52" y="18"/>
                </a:cubicBezTo>
                <a:cubicBezTo>
                  <a:pt x="40" y="6"/>
                  <a:pt x="40" y="6"/>
                  <a:pt x="40" y="6"/>
                </a:cubicBezTo>
                <a:cubicBezTo>
                  <a:pt x="40" y="5"/>
                  <a:pt x="39" y="5"/>
                  <a:pt x="39" y="5"/>
                </a:cubicBezTo>
                <a:lnTo>
                  <a:pt x="39" y="19"/>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Montserrat" pitchFamily="2" charset="0"/>
              <a:cs typeface="+mn-ea"/>
              <a:sym typeface="+mn-lt"/>
            </a:endParaRPr>
          </a:p>
        </p:txBody>
      </p:sp>
      <p:sp>
        <p:nvSpPr>
          <p:cNvPr id="66" name="Freeform 60">
            <a:extLst>
              <a:ext uri="{FF2B5EF4-FFF2-40B4-BE49-F238E27FC236}">
                <a16:creationId xmlns:a16="http://schemas.microsoft.com/office/drawing/2014/main" id="{59B2D05D-702B-DC4A-B72A-971028E2835C}"/>
              </a:ext>
            </a:extLst>
          </p:cNvPr>
          <p:cNvSpPr>
            <a:spLocks noEditPoints="1"/>
          </p:cNvSpPr>
          <p:nvPr/>
        </p:nvSpPr>
        <p:spPr bwMode="auto">
          <a:xfrm>
            <a:off x="10848341" y="327472"/>
            <a:ext cx="1097280" cy="891542"/>
          </a:xfrm>
          <a:custGeom>
            <a:avLst/>
            <a:gdLst/>
            <a:ahLst/>
            <a:cxnLst>
              <a:cxn ang="0">
                <a:pos x="50" y="19"/>
              </a:cxn>
              <a:cxn ang="0">
                <a:pos x="25" y="37"/>
              </a:cxn>
              <a:cxn ang="0">
                <a:pos x="19" y="36"/>
              </a:cxn>
              <a:cxn ang="0">
                <a:pos x="9" y="41"/>
              </a:cxn>
              <a:cxn ang="0">
                <a:pos x="6" y="42"/>
              </a:cxn>
              <a:cxn ang="0">
                <a:pos x="6" y="42"/>
              </a:cxn>
              <a:cxn ang="0">
                <a:pos x="4" y="41"/>
              </a:cxn>
              <a:cxn ang="0">
                <a:pos x="5" y="39"/>
              </a:cxn>
              <a:cxn ang="0">
                <a:pos x="9" y="33"/>
              </a:cxn>
              <a:cxn ang="0">
                <a:pos x="0" y="19"/>
              </a:cxn>
              <a:cxn ang="0">
                <a:pos x="25" y="0"/>
              </a:cxn>
              <a:cxn ang="0">
                <a:pos x="50" y="19"/>
              </a:cxn>
              <a:cxn ang="0">
                <a:pos x="4" y="19"/>
              </a:cxn>
              <a:cxn ang="0">
                <a:pos x="12" y="29"/>
              </a:cxn>
              <a:cxn ang="0">
                <a:pos x="15" y="31"/>
              </a:cxn>
              <a:cxn ang="0">
                <a:pos x="14" y="34"/>
              </a:cxn>
              <a:cxn ang="0">
                <a:pos x="16" y="33"/>
              </a:cxn>
              <a:cxn ang="0">
                <a:pos x="18" y="32"/>
              </a:cxn>
              <a:cxn ang="0">
                <a:pos x="19" y="32"/>
              </a:cxn>
              <a:cxn ang="0">
                <a:pos x="25" y="32"/>
              </a:cxn>
              <a:cxn ang="0">
                <a:pos x="45" y="19"/>
              </a:cxn>
              <a:cxn ang="0">
                <a:pos x="25" y="5"/>
              </a:cxn>
              <a:cxn ang="0">
                <a:pos x="4" y="19"/>
              </a:cxn>
              <a:cxn ang="0">
                <a:pos x="58" y="48"/>
              </a:cxn>
              <a:cxn ang="0">
                <a:pos x="59" y="50"/>
              </a:cxn>
              <a:cxn ang="0">
                <a:pos x="58" y="51"/>
              </a:cxn>
              <a:cxn ang="0">
                <a:pos x="55" y="50"/>
              </a:cxn>
              <a:cxn ang="0">
                <a:pos x="45" y="46"/>
              </a:cxn>
              <a:cxn ang="0">
                <a:pos x="39" y="46"/>
              </a:cxn>
              <a:cxn ang="0">
                <a:pos x="22" y="41"/>
              </a:cxn>
              <a:cxn ang="0">
                <a:pos x="25" y="42"/>
              </a:cxn>
              <a:cxn ang="0">
                <a:pos x="45" y="35"/>
              </a:cxn>
              <a:cxn ang="0">
                <a:pos x="55" y="19"/>
              </a:cxn>
              <a:cxn ang="0">
                <a:pos x="54" y="13"/>
              </a:cxn>
              <a:cxn ang="0">
                <a:pos x="64" y="28"/>
              </a:cxn>
              <a:cxn ang="0">
                <a:pos x="54" y="42"/>
              </a:cxn>
              <a:cxn ang="0">
                <a:pos x="58" y="48"/>
              </a:cxn>
            </a:cxnLst>
            <a:rect l="0" t="0" r="r" b="b"/>
            <a:pathLst>
              <a:path w="64" h="51">
                <a:moveTo>
                  <a:pt x="50" y="19"/>
                </a:moveTo>
                <a:cubicBezTo>
                  <a:pt x="50" y="29"/>
                  <a:pt x="39" y="37"/>
                  <a:pt x="25" y="37"/>
                </a:cubicBezTo>
                <a:cubicBezTo>
                  <a:pt x="23" y="37"/>
                  <a:pt x="21" y="37"/>
                  <a:pt x="19" y="36"/>
                </a:cubicBezTo>
                <a:cubicBezTo>
                  <a:pt x="16" y="39"/>
                  <a:pt x="12" y="40"/>
                  <a:pt x="9" y="41"/>
                </a:cubicBezTo>
                <a:cubicBezTo>
                  <a:pt x="8" y="41"/>
                  <a:pt x="7" y="41"/>
                  <a:pt x="6" y="42"/>
                </a:cubicBezTo>
                <a:cubicBezTo>
                  <a:pt x="6" y="42"/>
                  <a:pt x="6" y="42"/>
                  <a:pt x="6" y="42"/>
                </a:cubicBezTo>
                <a:cubicBezTo>
                  <a:pt x="5" y="42"/>
                  <a:pt x="4" y="41"/>
                  <a:pt x="4" y="41"/>
                </a:cubicBezTo>
                <a:cubicBezTo>
                  <a:pt x="4" y="40"/>
                  <a:pt x="5" y="39"/>
                  <a:pt x="5" y="39"/>
                </a:cubicBezTo>
                <a:cubicBezTo>
                  <a:pt x="6" y="37"/>
                  <a:pt x="8" y="36"/>
                  <a:pt x="9" y="33"/>
                </a:cubicBezTo>
                <a:cubicBezTo>
                  <a:pt x="3" y="30"/>
                  <a:pt x="0" y="25"/>
                  <a:pt x="0" y="19"/>
                </a:cubicBezTo>
                <a:cubicBezTo>
                  <a:pt x="0" y="9"/>
                  <a:pt x="11" y="0"/>
                  <a:pt x="25" y="0"/>
                </a:cubicBezTo>
                <a:cubicBezTo>
                  <a:pt x="39" y="0"/>
                  <a:pt x="50" y="9"/>
                  <a:pt x="50" y="19"/>
                </a:cubicBezTo>
                <a:close/>
                <a:moveTo>
                  <a:pt x="4" y="19"/>
                </a:moveTo>
                <a:cubicBezTo>
                  <a:pt x="4" y="23"/>
                  <a:pt x="7" y="26"/>
                  <a:pt x="12" y="29"/>
                </a:cubicBezTo>
                <a:cubicBezTo>
                  <a:pt x="15" y="31"/>
                  <a:pt x="15" y="31"/>
                  <a:pt x="15" y="31"/>
                </a:cubicBezTo>
                <a:cubicBezTo>
                  <a:pt x="14" y="34"/>
                  <a:pt x="14" y="34"/>
                  <a:pt x="14" y="34"/>
                </a:cubicBezTo>
                <a:cubicBezTo>
                  <a:pt x="15" y="34"/>
                  <a:pt x="15" y="33"/>
                  <a:pt x="16" y="33"/>
                </a:cubicBezTo>
                <a:cubicBezTo>
                  <a:pt x="18" y="32"/>
                  <a:pt x="18" y="32"/>
                  <a:pt x="18" y="32"/>
                </a:cubicBezTo>
                <a:cubicBezTo>
                  <a:pt x="19" y="32"/>
                  <a:pt x="19" y="32"/>
                  <a:pt x="19" y="32"/>
                </a:cubicBezTo>
                <a:cubicBezTo>
                  <a:pt x="21" y="32"/>
                  <a:pt x="23" y="32"/>
                  <a:pt x="25" y="32"/>
                </a:cubicBezTo>
                <a:cubicBezTo>
                  <a:pt x="36" y="32"/>
                  <a:pt x="45" y="26"/>
                  <a:pt x="45" y="19"/>
                </a:cubicBezTo>
                <a:cubicBezTo>
                  <a:pt x="45" y="11"/>
                  <a:pt x="36" y="5"/>
                  <a:pt x="25" y="5"/>
                </a:cubicBezTo>
                <a:cubicBezTo>
                  <a:pt x="14" y="5"/>
                  <a:pt x="4" y="11"/>
                  <a:pt x="4" y="19"/>
                </a:cubicBezTo>
                <a:close/>
                <a:moveTo>
                  <a:pt x="58" y="48"/>
                </a:moveTo>
                <a:cubicBezTo>
                  <a:pt x="59" y="49"/>
                  <a:pt x="59" y="49"/>
                  <a:pt x="59" y="50"/>
                </a:cubicBezTo>
                <a:cubicBezTo>
                  <a:pt x="59" y="50"/>
                  <a:pt x="58" y="51"/>
                  <a:pt x="58" y="51"/>
                </a:cubicBezTo>
                <a:cubicBezTo>
                  <a:pt x="57" y="51"/>
                  <a:pt x="56" y="50"/>
                  <a:pt x="55" y="50"/>
                </a:cubicBezTo>
                <a:cubicBezTo>
                  <a:pt x="51" y="49"/>
                  <a:pt x="48" y="48"/>
                  <a:pt x="45" y="46"/>
                </a:cubicBezTo>
                <a:cubicBezTo>
                  <a:pt x="43" y="46"/>
                  <a:pt x="41" y="46"/>
                  <a:pt x="39" y="46"/>
                </a:cubicBezTo>
                <a:cubicBezTo>
                  <a:pt x="32" y="46"/>
                  <a:pt x="26" y="44"/>
                  <a:pt x="22" y="41"/>
                </a:cubicBezTo>
                <a:cubicBezTo>
                  <a:pt x="23" y="42"/>
                  <a:pt x="24" y="42"/>
                  <a:pt x="25" y="42"/>
                </a:cubicBezTo>
                <a:cubicBezTo>
                  <a:pt x="33" y="42"/>
                  <a:pt x="40" y="39"/>
                  <a:pt x="45" y="35"/>
                </a:cubicBezTo>
                <a:cubicBezTo>
                  <a:pt x="51" y="31"/>
                  <a:pt x="55" y="25"/>
                  <a:pt x="55" y="19"/>
                </a:cubicBezTo>
                <a:cubicBezTo>
                  <a:pt x="55" y="17"/>
                  <a:pt x="54" y="15"/>
                  <a:pt x="54" y="13"/>
                </a:cubicBezTo>
                <a:cubicBezTo>
                  <a:pt x="60" y="17"/>
                  <a:pt x="64" y="22"/>
                  <a:pt x="64" y="28"/>
                </a:cubicBezTo>
                <a:cubicBezTo>
                  <a:pt x="64" y="34"/>
                  <a:pt x="60" y="39"/>
                  <a:pt x="54" y="42"/>
                </a:cubicBezTo>
                <a:cubicBezTo>
                  <a:pt x="55" y="45"/>
                  <a:pt x="57" y="47"/>
                  <a:pt x="58" y="4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Montserrat" pitchFamily="2" charset="0"/>
              <a:cs typeface="+mn-ea"/>
              <a:sym typeface="+mn-lt"/>
            </a:endParaRPr>
          </a:p>
        </p:txBody>
      </p:sp>
      <p:sp>
        <p:nvSpPr>
          <p:cNvPr id="47" name="Freeform 67">
            <a:extLst>
              <a:ext uri="{FF2B5EF4-FFF2-40B4-BE49-F238E27FC236}">
                <a16:creationId xmlns:a16="http://schemas.microsoft.com/office/drawing/2014/main" id="{E348E04A-D013-7549-B915-2D93718AA1DE}"/>
              </a:ext>
            </a:extLst>
          </p:cNvPr>
          <p:cNvSpPr>
            <a:spLocks noEditPoints="1"/>
          </p:cNvSpPr>
          <p:nvPr/>
        </p:nvSpPr>
        <p:spPr bwMode="auto">
          <a:xfrm>
            <a:off x="4143488" y="3625075"/>
            <a:ext cx="595181" cy="518688"/>
          </a:xfrm>
          <a:custGeom>
            <a:avLst/>
            <a:gdLst/>
            <a:ahLst/>
            <a:cxnLst>
              <a:cxn ang="0">
                <a:pos x="68" y="48"/>
              </a:cxn>
              <a:cxn ang="0">
                <a:pos x="64" y="53"/>
              </a:cxn>
              <a:cxn ang="0">
                <a:pos x="53" y="53"/>
              </a:cxn>
              <a:cxn ang="0">
                <a:pos x="44" y="55"/>
              </a:cxn>
              <a:cxn ang="0">
                <a:pos x="32" y="58"/>
              </a:cxn>
              <a:cxn ang="0">
                <a:pos x="20" y="47"/>
              </a:cxn>
              <a:cxn ang="0">
                <a:pos x="20" y="46"/>
              </a:cxn>
              <a:cxn ang="0">
                <a:pos x="18" y="40"/>
              </a:cxn>
              <a:cxn ang="0">
                <a:pos x="18" y="38"/>
              </a:cxn>
              <a:cxn ang="0">
                <a:pos x="17" y="34"/>
              </a:cxn>
              <a:cxn ang="0">
                <a:pos x="10" y="34"/>
              </a:cxn>
              <a:cxn ang="0">
                <a:pos x="0" y="24"/>
              </a:cxn>
              <a:cxn ang="0">
                <a:pos x="10" y="14"/>
              </a:cxn>
              <a:cxn ang="0">
                <a:pos x="24" y="14"/>
              </a:cxn>
              <a:cxn ang="0">
                <a:pos x="24" y="9"/>
              </a:cxn>
              <a:cxn ang="0">
                <a:pos x="34" y="0"/>
              </a:cxn>
              <a:cxn ang="0">
                <a:pos x="43" y="10"/>
              </a:cxn>
              <a:cxn ang="0">
                <a:pos x="47" y="14"/>
              </a:cxn>
              <a:cxn ang="0">
                <a:pos x="53" y="19"/>
              </a:cxn>
              <a:cxn ang="0">
                <a:pos x="64" y="19"/>
              </a:cxn>
              <a:cxn ang="0">
                <a:pos x="68" y="24"/>
              </a:cxn>
              <a:cxn ang="0">
                <a:pos x="68" y="48"/>
              </a:cxn>
              <a:cxn ang="0">
                <a:pos x="54" y="48"/>
              </a:cxn>
              <a:cxn ang="0">
                <a:pos x="54" y="24"/>
              </a:cxn>
              <a:cxn ang="0">
                <a:pos x="53" y="24"/>
              </a:cxn>
              <a:cxn ang="0">
                <a:pos x="44" y="18"/>
              </a:cxn>
              <a:cxn ang="0">
                <a:pos x="39" y="12"/>
              </a:cxn>
              <a:cxn ang="0">
                <a:pos x="38" y="10"/>
              </a:cxn>
              <a:cxn ang="0">
                <a:pos x="34" y="4"/>
              </a:cxn>
              <a:cxn ang="0">
                <a:pos x="28" y="9"/>
              </a:cxn>
              <a:cxn ang="0">
                <a:pos x="32" y="19"/>
              </a:cxn>
              <a:cxn ang="0">
                <a:pos x="10" y="19"/>
              </a:cxn>
              <a:cxn ang="0">
                <a:pos x="5" y="24"/>
              </a:cxn>
              <a:cxn ang="0">
                <a:pos x="10" y="29"/>
              </a:cxn>
              <a:cxn ang="0">
                <a:pos x="23" y="29"/>
              </a:cxn>
              <a:cxn ang="0">
                <a:pos x="21" y="33"/>
              </a:cxn>
              <a:cxn ang="0">
                <a:pos x="23" y="37"/>
              </a:cxn>
              <a:cxn ang="0">
                <a:pos x="23" y="40"/>
              </a:cxn>
              <a:cxn ang="0">
                <a:pos x="25" y="45"/>
              </a:cxn>
              <a:cxn ang="0">
                <a:pos x="25" y="47"/>
              </a:cxn>
              <a:cxn ang="0">
                <a:pos x="32" y="53"/>
              </a:cxn>
              <a:cxn ang="0">
                <a:pos x="53" y="48"/>
              </a:cxn>
              <a:cxn ang="0">
                <a:pos x="54" y="48"/>
              </a:cxn>
              <a:cxn ang="0">
                <a:pos x="61" y="43"/>
              </a:cxn>
              <a:cxn ang="0">
                <a:pos x="59" y="46"/>
              </a:cxn>
              <a:cxn ang="0">
                <a:pos x="61" y="48"/>
              </a:cxn>
              <a:cxn ang="0">
                <a:pos x="64" y="46"/>
              </a:cxn>
              <a:cxn ang="0">
                <a:pos x="61" y="43"/>
              </a:cxn>
            </a:cxnLst>
            <a:rect l="0" t="0" r="r" b="b"/>
            <a:pathLst>
              <a:path w="68" h="58">
                <a:moveTo>
                  <a:pt x="68" y="48"/>
                </a:moveTo>
                <a:cubicBezTo>
                  <a:pt x="68" y="51"/>
                  <a:pt x="66" y="53"/>
                  <a:pt x="64" y="53"/>
                </a:cubicBezTo>
                <a:cubicBezTo>
                  <a:pt x="53" y="53"/>
                  <a:pt x="53" y="53"/>
                  <a:pt x="53" y="53"/>
                </a:cubicBezTo>
                <a:cubicBezTo>
                  <a:pt x="50" y="53"/>
                  <a:pt x="47" y="54"/>
                  <a:pt x="44" y="55"/>
                </a:cubicBezTo>
                <a:cubicBezTo>
                  <a:pt x="40" y="57"/>
                  <a:pt x="36" y="58"/>
                  <a:pt x="32" y="58"/>
                </a:cubicBezTo>
                <a:cubicBezTo>
                  <a:pt x="25" y="58"/>
                  <a:pt x="20" y="54"/>
                  <a:pt x="20" y="47"/>
                </a:cubicBezTo>
                <a:cubicBezTo>
                  <a:pt x="20" y="46"/>
                  <a:pt x="20" y="46"/>
                  <a:pt x="20" y="46"/>
                </a:cubicBezTo>
                <a:cubicBezTo>
                  <a:pt x="19" y="45"/>
                  <a:pt x="18" y="42"/>
                  <a:pt x="18" y="40"/>
                </a:cubicBezTo>
                <a:cubicBezTo>
                  <a:pt x="18" y="39"/>
                  <a:pt x="18" y="39"/>
                  <a:pt x="18" y="38"/>
                </a:cubicBezTo>
                <a:cubicBezTo>
                  <a:pt x="17" y="37"/>
                  <a:pt x="17" y="35"/>
                  <a:pt x="17" y="34"/>
                </a:cubicBezTo>
                <a:cubicBezTo>
                  <a:pt x="10" y="34"/>
                  <a:pt x="10" y="34"/>
                  <a:pt x="10" y="34"/>
                </a:cubicBezTo>
                <a:cubicBezTo>
                  <a:pt x="5" y="34"/>
                  <a:pt x="0" y="29"/>
                  <a:pt x="0" y="24"/>
                </a:cubicBezTo>
                <a:cubicBezTo>
                  <a:pt x="0" y="19"/>
                  <a:pt x="5" y="14"/>
                  <a:pt x="10" y="14"/>
                </a:cubicBezTo>
                <a:cubicBezTo>
                  <a:pt x="24" y="14"/>
                  <a:pt x="24" y="14"/>
                  <a:pt x="24" y="14"/>
                </a:cubicBezTo>
                <a:cubicBezTo>
                  <a:pt x="24" y="13"/>
                  <a:pt x="24" y="11"/>
                  <a:pt x="24" y="9"/>
                </a:cubicBezTo>
                <a:cubicBezTo>
                  <a:pt x="24" y="3"/>
                  <a:pt x="28" y="0"/>
                  <a:pt x="34" y="0"/>
                </a:cubicBezTo>
                <a:cubicBezTo>
                  <a:pt x="40" y="0"/>
                  <a:pt x="41" y="6"/>
                  <a:pt x="43" y="10"/>
                </a:cubicBezTo>
                <a:cubicBezTo>
                  <a:pt x="45" y="11"/>
                  <a:pt x="46" y="13"/>
                  <a:pt x="47" y="14"/>
                </a:cubicBezTo>
                <a:cubicBezTo>
                  <a:pt x="48" y="16"/>
                  <a:pt x="51" y="19"/>
                  <a:pt x="53" y="19"/>
                </a:cubicBezTo>
                <a:cubicBezTo>
                  <a:pt x="64" y="19"/>
                  <a:pt x="64" y="19"/>
                  <a:pt x="64" y="19"/>
                </a:cubicBezTo>
                <a:cubicBezTo>
                  <a:pt x="66" y="19"/>
                  <a:pt x="68" y="21"/>
                  <a:pt x="68" y="24"/>
                </a:cubicBezTo>
                <a:lnTo>
                  <a:pt x="68" y="48"/>
                </a:lnTo>
                <a:close/>
                <a:moveTo>
                  <a:pt x="54" y="48"/>
                </a:moveTo>
                <a:cubicBezTo>
                  <a:pt x="54" y="24"/>
                  <a:pt x="54" y="24"/>
                  <a:pt x="54" y="24"/>
                </a:cubicBezTo>
                <a:cubicBezTo>
                  <a:pt x="53" y="24"/>
                  <a:pt x="53" y="24"/>
                  <a:pt x="53" y="24"/>
                </a:cubicBezTo>
                <a:cubicBezTo>
                  <a:pt x="49" y="24"/>
                  <a:pt x="46" y="20"/>
                  <a:pt x="44" y="18"/>
                </a:cubicBezTo>
                <a:cubicBezTo>
                  <a:pt x="42" y="16"/>
                  <a:pt x="41" y="14"/>
                  <a:pt x="39" y="12"/>
                </a:cubicBezTo>
                <a:cubicBezTo>
                  <a:pt x="39" y="11"/>
                  <a:pt x="38" y="10"/>
                  <a:pt x="38" y="10"/>
                </a:cubicBezTo>
                <a:cubicBezTo>
                  <a:pt x="37" y="9"/>
                  <a:pt x="35" y="4"/>
                  <a:pt x="34" y="4"/>
                </a:cubicBezTo>
                <a:cubicBezTo>
                  <a:pt x="31" y="4"/>
                  <a:pt x="28" y="6"/>
                  <a:pt x="28" y="9"/>
                </a:cubicBezTo>
                <a:cubicBezTo>
                  <a:pt x="28" y="14"/>
                  <a:pt x="32" y="17"/>
                  <a:pt x="32" y="19"/>
                </a:cubicBezTo>
                <a:cubicBezTo>
                  <a:pt x="10" y="19"/>
                  <a:pt x="10" y="19"/>
                  <a:pt x="10" y="19"/>
                </a:cubicBezTo>
                <a:cubicBezTo>
                  <a:pt x="8" y="19"/>
                  <a:pt x="5" y="21"/>
                  <a:pt x="5" y="24"/>
                </a:cubicBezTo>
                <a:cubicBezTo>
                  <a:pt x="5" y="26"/>
                  <a:pt x="8" y="29"/>
                  <a:pt x="10" y="29"/>
                </a:cubicBezTo>
                <a:cubicBezTo>
                  <a:pt x="23" y="29"/>
                  <a:pt x="23" y="29"/>
                  <a:pt x="23" y="29"/>
                </a:cubicBezTo>
                <a:cubicBezTo>
                  <a:pt x="22" y="30"/>
                  <a:pt x="21" y="31"/>
                  <a:pt x="21" y="33"/>
                </a:cubicBezTo>
                <a:cubicBezTo>
                  <a:pt x="21" y="34"/>
                  <a:pt x="22" y="36"/>
                  <a:pt x="23" y="37"/>
                </a:cubicBezTo>
                <a:cubicBezTo>
                  <a:pt x="23" y="38"/>
                  <a:pt x="23" y="39"/>
                  <a:pt x="23" y="40"/>
                </a:cubicBezTo>
                <a:cubicBezTo>
                  <a:pt x="23" y="41"/>
                  <a:pt x="24" y="44"/>
                  <a:pt x="25" y="45"/>
                </a:cubicBezTo>
                <a:cubicBezTo>
                  <a:pt x="25" y="45"/>
                  <a:pt x="25" y="46"/>
                  <a:pt x="25" y="47"/>
                </a:cubicBezTo>
                <a:cubicBezTo>
                  <a:pt x="25" y="51"/>
                  <a:pt x="28" y="53"/>
                  <a:pt x="32" y="53"/>
                </a:cubicBezTo>
                <a:cubicBezTo>
                  <a:pt x="40" y="53"/>
                  <a:pt x="46" y="48"/>
                  <a:pt x="53" y="48"/>
                </a:cubicBezTo>
                <a:lnTo>
                  <a:pt x="54" y="48"/>
                </a:lnTo>
                <a:close/>
                <a:moveTo>
                  <a:pt x="61" y="43"/>
                </a:moveTo>
                <a:cubicBezTo>
                  <a:pt x="60" y="43"/>
                  <a:pt x="59" y="44"/>
                  <a:pt x="59" y="46"/>
                </a:cubicBezTo>
                <a:cubicBezTo>
                  <a:pt x="59" y="47"/>
                  <a:pt x="60" y="48"/>
                  <a:pt x="61" y="48"/>
                </a:cubicBezTo>
                <a:cubicBezTo>
                  <a:pt x="63" y="48"/>
                  <a:pt x="64" y="47"/>
                  <a:pt x="64" y="46"/>
                </a:cubicBezTo>
                <a:cubicBezTo>
                  <a:pt x="64" y="44"/>
                  <a:pt x="63" y="43"/>
                  <a:pt x="61" y="43"/>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Montserrat" pitchFamily="2" charset="0"/>
              <a:cs typeface="+mn-ea"/>
              <a:sym typeface="+mn-lt"/>
            </a:endParaRPr>
          </a:p>
        </p:txBody>
      </p:sp>
      <p:pic>
        <p:nvPicPr>
          <p:cNvPr id="3" name="Picture 2" descr="A red square with white text&#10;&#10;AI-generated content may be incorrect.">
            <a:extLst>
              <a:ext uri="{FF2B5EF4-FFF2-40B4-BE49-F238E27FC236}">
                <a16:creationId xmlns:a16="http://schemas.microsoft.com/office/drawing/2014/main" id="{2D6F4C1B-7D92-DAE7-EB7D-D26018E163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51764" y="0"/>
            <a:ext cx="1540235" cy="1540235"/>
          </a:xfrm>
          <a:prstGeom prst="rect">
            <a:avLst/>
          </a:prstGeom>
        </p:spPr>
      </p:pic>
    </p:spTree>
    <p:extLst>
      <p:ext uri="{BB962C8B-B14F-4D97-AF65-F5344CB8AC3E}">
        <p14:creationId xmlns:p14="http://schemas.microsoft.com/office/powerpoint/2010/main" val="1929430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1-Placeholder">
            <a:extLst>
              <a:ext uri="{FF2B5EF4-FFF2-40B4-BE49-F238E27FC236}">
                <a16:creationId xmlns:a16="http://schemas.microsoft.com/office/drawing/2014/main" id="{036C64B0-A716-EC58-1CB8-EB6A0450445F}"/>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35" r="35"/>
          <a:stretch/>
        </p:blipFill>
        <p:spPr>
          <a:xfrm>
            <a:off x="749300" y="1739265"/>
            <a:ext cx="2281238" cy="2282825"/>
          </a:xfrm>
        </p:spPr>
      </p:pic>
      <p:pic>
        <p:nvPicPr>
          <p:cNvPr id="23" name="2-Placeholder">
            <a:extLst>
              <a:ext uri="{FF2B5EF4-FFF2-40B4-BE49-F238E27FC236}">
                <a16:creationId xmlns:a16="http://schemas.microsoft.com/office/drawing/2014/main" id="{545DA51D-3494-1FD2-01EB-06BCFB11B16F}"/>
              </a:ext>
            </a:extLst>
          </p:cNvPr>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16700" r="16700"/>
          <a:stretch/>
        </p:blipFill>
        <p:spPr>
          <a:xfrm>
            <a:off x="3552825" y="1739265"/>
            <a:ext cx="2282825" cy="2282825"/>
          </a:xfrm>
        </p:spPr>
      </p:pic>
      <p:pic>
        <p:nvPicPr>
          <p:cNvPr id="25" name="3-Placeholder">
            <a:extLst>
              <a:ext uri="{FF2B5EF4-FFF2-40B4-BE49-F238E27FC236}">
                <a16:creationId xmlns:a16="http://schemas.microsoft.com/office/drawing/2014/main" id="{BBBF9FDA-A884-80D9-ABE9-45DB57FAEA05}"/>
              </a:ext>
            </a:extLst>
          </p:cNvPr>
          <p:cNvPicPr>
            <a:picLocks noGrp="1" noChangeAspect="1"/>
          </p:cNvPicPr>
          <p:nvPr>
            <p:ph type="pic" sz="quarter" idx="16"/>
          </p:nvPr>
        </p:nvPicPr>
        <p:blipFill>
          <a:blip r:embed="rId4">
            <a:extLst>
              <a:ext uri="{28A0092B-C50C-407E-A947-70E740481C1C}">
                <a14:useLocalDpi xmlns:a14="http://schemas.microsoft.com/office/drawing/2010/main" val="0"/>
              </a:ext>
            </a:extLst>
          </a:blip>
          <a:srcRect l="18200" r="18200"/>
          <a:stretch/>
        </p:blipFill>
        <p:spPr>
          <a:xfrm>
            <a:off x="6356350" y="1739265"/>
            <a:ext cx="2282825" cy="2282825"/>
          </a:xfrm>
        </p:spPr>
      </p:pic>
      <p:pic>
        <p:nvPicPr>
          <p:cNvPr id="27" name="4-Placeholder">
            <a:extLst>
              <a:ext uri="{FF2B5EF4-FFF2-40B4-BE49-F238E27FC236}">
                <a16:creationId xmlns:a16="http://schemas.microsoft.com/office/drawing/2014/main" id="{4AB37E11-6B68-75E4-172C-4127E04B166E}"/>
              </a:ext>
            </a:extLst>
          </p:cNvPr>
          <p:cNvPicPr>
            <a:picLocks noGrp="1" noChangeAspect="1"/>
          </p:cNvPicPr>
          <p:nvPr>
            <p:ph type="pic" sz="quarter" idx="17"/>
          </p:nvPr>
        </p:nvPicPr>
        <p:blipFill>
          <a:blip r:embed="rId5">
            <a:extLst>
              <a:ext uri="{28A0092B-C50C-407E-A947-70E740481C1C}">
                <a14:useLocalDpi xmlns:a14="http://schemas.microsoft.com/office/drawing/2010/main" val="0"/>
              </a:ext>
            </a:extLst>
          </a:blip>
          <a:srcRect l="16723" r="16723"/>
          <a:stretch/>
        </p:blipFill>
        <p:spPr>
          <a:xfrm>
            <a:off x="9161463" y="1739265"/>
            <a:ext cx="2281237" cy="2282825"/>
          </a:xfrm>
        </p:spPr>
      </p:pic>
      <p:sp>
        <p:nvSpPr>
          <p:cNvPr id="11" name="5-Oval">
            <a:extLst>
              <a:ext uri="{FF2B5EF4-FFF2-40B4-BE49-F238E27FC236}">
                <a16:creationId xmlns:a16="http://schemas.microsoft.com/office/drawing/2014/main" id="{3480E3A1-9620-48E6-84AB-A5F37C41FF30}"/>
              </a:ext>
            </a:extLst>
          </p:cNvPr>
          <p:cNvSpPr/>
          <p:nvPr/>
        </p:nvSpPr>
        <p:spPr>
          <a:xfrm>
            <a:off x="1666419" y="3773615"/>
            <a:ext cx="447505" cy="44750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a:latin typeface="+mj-lt"/>
              </a:rPr>
              <a:t>1</a:t>
            </a:r>
          </a:p>
        </p:txBody>
      </p:sp>
      <p:sp>
        <p:nvSpPr>
          <p:cNvPr id="12" name="6-TextBox">
            <a:extLst>
              <a:ext uri="{FF2B5EF4-FFF2-40B4-BE49-F238E27FC236}">
                <a16:creationId xmlns:a16="http://schemas.microsoft.com/office/drawing/2014/main" id="{F17DE4A4-5636-45CD-A491-DDDF0BE715AA}"/>
              </a:ext>
            </a:extLst>
          </p:cNvPr>
          <p:cNvSpPr txBox="1"/>
          <p:nvPr/>
        </p:nvSpPr>
        <p:spPr bwMode="auto">
          <a:xfrm>
            <a:off x="656409" y="4392030"/>
            <a:ext cx="2468282" cy="340735"/>
          </a:xfrm>
          <a:prstGeom prst="rect">
            <a:avLst/>
          </a:prstGeom>
          <a:noFill/>
        </p:spPr>
        <p:txBody>
          <a:bodyPr wrap="none" lIns="90000" tIns="46800" rIns="90000" bIns="46800">
            <a:spAutoFit/>
          </a:bodyPr>
          <a:lstStyle/>
          <a:p>
            <a:pPr algn="ctr" eaLnBrk="1" fontAlgn="auto" hangingPunct="1">
              <a:spcBef>
                <a:spcPts val="0"/>
              </a:spcBef>
              <a:spcAft>
                <a:spcPts val="0"/>
              </a:spcAft>
              <a:defRPr/>
            </a:pPr>
            <a:r>
              <a:rPr lang="en-US" sz="1600" spc="30" dirty="0">
                <a:solidFill>
                  <a:schemeClr val="accent1"/>
                </a:solidFill>
                <a:latin typeface="Montserrat" pitchFamily="2" charset="0"/>
                <a:ea typeface="+mj-ea"/>
              </a:rPr>
              <a:t>Your change / project</a:t>
            </a:r>
          </a:p>
        </p:txBody>
      </p:sp>
      <p:sp>
        <p:nvSpPr>
          <p:cNvPr id="13" name="7-TextBox">
            <a:extLst>
              <a:ext uri="{FF2B5EF4-FFF2-40B4-BE49-F238E27FC236}">
                <a16:creationId xmlns:a16="http://schemas.microsoft.com/office/drawing/2014/main" id="{B4272E4F-048C-4B4A-8A6B-E01131E56BD9}"/>
              </a:ext>
            </a:extLst>
          </p:cNvPr>
          <p:cNvSpPr txBox="1">
            <a:spLocks noChangeArrowheads="1"/>
          </p:cNvSpPr>
          <p:nvPr/>
        </p:nvSpPr>
        <p:spPr bwMode="auto">
          <a:xfrm>
            <a:off x="832549" y="4704233"/>
            <a:ext cx="2115246" cy="13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defRPr>
                <a:solidFill>
                  <a:schemeClr val="tx1"/>
                </a:solidFill>
                <a:latin typeface="Poppins Light" panose="00000400000000000000" pitchFamily="2" charset="0"/>
              </a:defRPr>
            </a:lvl1pPr>
            <a:lvl2pPr marL="742950" indent="-285750">
              <a:defRPr>
                <a:solidFill>
                  <a:schemeClr val="tx1"/>
                </a:solidFill>
                <a:latin typeface="Poppins Light" panose="00000400000000000000" pitchFamily="2" charset="0"/>
              </a:defRPr>
            </a:lvl2pPr>
            <a:lvl3pPr marL="1143000" indent="-228600">
              <a:defRPr>
                <a:solidFill>
                  <a:schemeClr val="tx1"/>
                </a:solidFill>
                <a:latin typeface="Poppins Light" panose="00000400000000000000" pitchFamily="2" charset="0"/>
              </a:defRPr>
            </a:lvl3pPr>
            <a:lvl4pPr marL="1600200" indent="-228600">
              <a:defRPr>
                <a:solidFill>
                  <a:schemeClr val="tx1"/>
                </a:solidFill>
                <a:latin typeface="Poppins Light" panose="00000400000000000000" pitchFamily="2" charset="0"/>
              </a:defRPr>
            </a:lvl4pPr>
            <a:lvl5pPr marL="2057400" indent="-228600">
              <a:defRPr>
                <a:solidFill>
                  <a:schemeClr val="tx1"/>
                </a:solidFill>
                <a:latin typeface="Poppins Light" panose="00000400000000000000" pitchFamily="2" charset="0"/>
              </a:defRPr>
            </a:lvl5pPr>
            <a:lvl6pPr marL="2514600" indent="-228600" fontAlgn="base">
              <a:spcBef>
                <a:spcPct val="0"/>
              </a:spcBef>
              <a:spcAft>
                <a:spcPct val="0"/>
              </a:spcAft>
              <a:defRPr>
                <a:solidFill>
                  <a:schemeClr val="tx1"/>
                </a:solidFill>
                <a:latin typeface="Poppins Light" panose="00000400000000000000" pitchFamily="2" charset="0"/>
              </a:defRPr>
            </a:lvl6pPr>
            <a:lvl7pPr marL="2971800" indent="-228600" fontAlgn="base">
              <a:spcBef>
                <a:spcPct val="0"/>
              </a:spcBef>
              <a:spcAft>
                <a:spcPct val="0"/>
              </a:spcAft>
              <a:defRPr>
                <a:solidFill>
                  <a:schemeClr val="tx1"/>
                </a:solidFill>
                <a:latin typeface="Poppins Light" panose="00000400000000000000" pitchFamily="2" charset="0"/>
              </a:defRPr>
            </a:lvl7pPr>
            <a:lvl8pPr marL="3429000" indent="-228600" fontAlgn="base">
              <a:spcBef>
                <a:spcPct val="0"/>
              </a:spcBef>
              <a:spcAft>
                <a:spcPct val="0"/>
              </a:spcAft>
              <a:defRPr>
                <a:solidFill>
                  <a:schemeClr val="tx1"/>
                </a:solidFill>
                <a:latin typeface="Poppins Light" panose="00000400000000000000" pitchFamily="2" charset="0"/>
              </a:defRPr>
            </a:lvl8pPr>
            <a:lvl9pPr marL="3886200" indent="-228600" fontAlgn="base">
              <a:spcBef>
                <a:spcPct val="0"/>
              </a:spcBef>
              <a:spcAft>
                <a:spcPct val="0"/>
              </a:spcAft>
              <a:defRPr>
                <a:solidFill>
                  <a:schemeClr val="tx1"/>
                </a:solidFill>
                <a:latin typeface="Poppins Light" panose="00000400000000000000" pitchFamily="2" charset="0"/>
              </a:defRPr>
            </a:lvl9pPr>
          </a:lstStyle>
          <a:p>
            <a:pPr lvl="0" algn="ctr"/>
            <a:r>
              <a:rPr lang="en-AU" sz="1200" dirty="0">
                <a:effectLst/>
                <a:latin typeface="Montserrat" pitchFamily="2" charset="0"/>
                <a:ea typeface="Calibri" panose="020F0502020204030204" pitchFamily="34" charset="0"/>
                <a:cs typeface="Times New Roman" panose="02020603050405020304" pitchFamily="18" charset="0"/>
              </a:rPr>
              <a:t>Consider an imminent change – new system, results, financial change, inclusion event, restructure, new recognition scheme – whatever it is select one</a:t>
            </a:r>
          </a:p>
        </p:txBody>
      </p:sp>
      <p:sp>
        <p:nvSpPr>
          <p:cNvPr id="54" name="8-Oval">
            <a:extLst>
              <a:ext uri="{FF2B5EF4-FFF2-40B4-BE49-F238E27FC236}">
                <a16:creationId xmlns:a16="http://schemas.microsoft.com/office/drawing/2014/main" id="{E11BB398-6B8F-45E7-B1CC-F0535BF1D965}"/>
              </a:ext>
            </a:extLst>
          </p:cNvPr>
          <p:cNvSpPr/>
          <p:nvPr/>
        </p:nvSpPr>
        <p:spPr>
          <a:xfrm>
            <a:off x="4470304" y="3773615"/>
            <a:ext cx="447505" cy="44750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a:latin typeface="+mj-lt"/>
              </a:rPr>
              <a:t>2</a:t>
            </a:r>
          </a:p>
        </p:txBody>
      </p:sp>
      <p:sp>
        <p:nvSpPr>
          <p:cNvPr id="56" name="9-TextBox">
            <a:extLst>
              <a:ext uri="{FF2B5EF4-FFF2-40B4-BE49-F238E27FC236}">
                <a16:creationId xmlns:a16="http://schemas.microsoft.com/office/drawing/2014/main" id="{F650026A-8388-4FF6-9CE6-9A4F9E32BBE3}"/>
              </a:ext>
            </a:extLst>
          </p:cNvPr>
          <p:cNvSpPr txBox="1"/>
          <p:nvPr/>
        </p:nvSpPr>
        <p:spPr bwMode="auto">
          <a:xfrm>
            <a:off x="3354658" y="4392030"/>
            <a:ext cx="2679557" cy="340735"/>
          </a:xfrm>
          <a:prstGeom prst="rect">
            <a:avLst/>
          </a:prstGeom>
          <a:noFill/>
        </p:spPr>
        <p:txBody>
          <a:bodyPr wrap="none" lIns="90000" tIns="46800" rIns="90000" bIns="46800">
            <a:spAutoFit/>
          </a:bodyPr>
          <a:lstStyle/>
          <a:p>
            <a:pPr algn="ctr" eaLnBrk="1" fontAlgn="auto" hangingPunct="1">
              <a:spcBef>
                <a:spcPts val="0"/>
              </a:spcBef>
              <a:spcAft>
                <a:spcPts val="0"/>
              </a:spcAft>
              <a:defRPr/>
            </a:pPr>
            <a:r>
              <a:rPr lang="en-US" sz="1600" spc="30" dirty="0">
                <a:solidFill>
                  <a:schemeClr val="accent1"/>
                </a:solidFill>
                <a:latin typeface="Montserrat" pitchFamily="2" charset="0"/>
                <a:ea typeface="+mj-ea"/>
              </a:rPr>
              <a:t>Collaborate to generate</a:t>
            </a:r>
          </a:p>
        </p:txBody>
      </p:sp>
      <p:sp>
        <p:nvSpPr>
          <p:cNvPr id="57" name="10-TextBox">
            <a:extLst>
              <a:ext uri="{FF2B5EF4-FFF2-40B4-BE49-F238E27FC236}">
                <a16:creationId xmlns:a16="http://schemas.microsoft.com/office/drawing/2014/main" id="{524A5125-3816-42E2-A2FD-36D997431140}"/>
              </a:ext>
            </a:extLst>
          </p:cNvPr>
          <p:cNvSpPr txBox="1">
            <a:spLocks noChangeArrowheads="1"/>
          </p:cNvSpPr>
          <p:nvPr/>
        </p:nvSpPr>
        <p:spPr bwMode="auto">
          <a:xfrm>
            <a:off x="3636434" y="4704233"/>
            <a:ext cx="2115246" cy="1202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defRPr>
                <a:solidFill>
                  <a:schemeClr val="tx1"/>
                </a:solidFill>
                <a:latin typeface="Poppins Light" panose="00000400000000000000" pitchFamily="2" charset="0"/>
              </a:defRPr>
            </a:lvl1pPr>
            <a:lvl2pPr marL="742950" indent="-285750">
              <a:defRPr>
                <a:solidFill>
                  <a:schemeClr val="tx1"/>
                </a:solidFill>
                <a:latin typeface="Poppins Light" panose="00000400000000000000" pitchFamily="2" charset="0"/>
              </a:defRPr>
            </a:lvl2pPr>
            <a:lvl3pPr marL="1143000" indent="-228600">
              <a:defRPr>
                <a:solidFill>
                  <a:schemeClr val="tx1"/>
                </a:solidFill>
                <a:latin typeface="Poppins Light" panose="00000400000000000000" pitchFamily="2" charset="0"/>
              </a:defRPr>
            </a:lvl3pPr>
            <a:lvl4pPr marL="1600200" indent="-228600">
              <a:defRPr>
                <a:solidFill>
                  <a:schemeClr val="tx1"/>
                </a:solidFill>
                <a:latin typeface="Poppins Light" panose="00000400000000000000" pitchFamily="2" charset="0"/>
              </a:defRPr>
            </a:lvl4pPr>
            <a:lvl5pPr marL="2057400" indent="-228600">
              <a:defRPr>
                <a:solidFill>
                  <a:schemeClr val="tx1"/>
                </a:solidFill>
                <a:latin typeface="Poppins Light" panose="00000400000000000000" pitchFamily="2" charset="0"/>
              </a:defRPr>
            </a:lvl5pPr>
            <a:lvl6pPr marL="2514600" indent="-228600" fontAlgn="base">
              <a:spcBef>
                <a:spcPct val="0"/>
              </a:spcBef>
              <a:spcAft>
                <a:spcPct val="0"/>
              </a:spcAft>
              <a:defRPr>
                <a:solidFill>
                  <a:schemeClr val="tx1"/>
                </a:solidFill>
                <a:latin typeface="Poppins Light" panose="00000400000000000000" pitchFamily="2" charset="0"/>
              </a:defRPr>
            </a:lvl6pPr>
            <a:lvl7pPr marL="2971800" indent="-228600" fontAlgn="base">
              <a:spcBef>
                <a:spcPct val="0"/>
              </a:spcBef>
              <a:spcAft>
                <a:spcPct val="0"/>
              </a:spcAft>
              <a:defRPr>
                <a:solidFill>
                  <a:schemeClr val="tx1"/>
                </a:solidFill>
                <a:latin typeface="Poppins Light" panose="00000400000000000000" pitchFamily="2" charset="0"/>
              </a:defRPr>
            </a:lvl7pPr>
            <a:lvl8pPr marL="3429000" indent="-228600" fontAlgn="base">
              <a:spcBef>
                <a:spcPct val="0"/>
              </a:spcBef>
              <a:spcAft>
                <a:spcPct val="0"/>
              </a:spcAft>
              <a:defRPr>
                <a:solidFill>
                  <a:schemeClr val="tx1"/>
                </a:solidFill>
                <a:latin typeface="Poppins Light" panose="00000400000000000000" pitchFamily="2" charset="0"/>
              </a:defRPr>
            </a:lvl8pPr>
            <a:lvl9pPr marL="3886200" indent="-228600" fontAlgn="base">
              <a:spcBef>
                <a:spcPct val="0"/>
              </a:spcBef>
              <a:spcAft>
                <a:spcPct val="0"/>
              </a:spcAft>
              <a:defRPr>
                <a:solidFill>
                  <a:schemeClr val="tx1"/>
                </a:solidFill>
                <a:latin typeface="Poppins Light" panose="00000400000000000000" pitchFamily="2" charset="0"/>
              </a:defRPr>
            </a:lvl9pPr>
          </a:lstStyle>
          <a:p>
            <a:pPr lvl="0" algn="ctr"/>
            <a:r>
              <a:rPr lang="en-AU" sz="1200" dirty="0">
                <a:effectLst/>
                <a:latin typeface="Montserrat" pitchFamily="2" charset="0"/>
                <a:ea typeface="Calibri" panose="020F0502020204030204" pitchFamily="34" charset="0"/>
                <a:cs typeface="Times New Roman" panose="02020603050405020304" pitchFamily="18" charset="0"/>
              </a:rPr>
              <a:t>Complete the template collaboratively – working with all key stakeholders and ensuring that legal / HR / PM / regulatory sign off if needed </a:t>
            </a:r>
          </a:p>
        </p:txBody>
      </p:sp>
      <p:sp>
        <p:nvSpPr>
          <p:cNvPr id="60" name="11-Oval">
            <a:extLst>
              <a:ext uri="{FF2B5EF4-FFF2-40B4-BE49-F238E27FC236}">
                <a16:creationId xmlns:a16="http://schemas.microsoft.com/office/drawing/2014/main" id="{64EEB88D-9C65-4500-BD37-D64624059198}"/>
              </a:ext>
            </a:extLst>
          </p:cNvPr>
          <p:cNvSpPr/>
          <p:nvPr/>
        </p:nvSpPr>
        <p:spPr>
          <a:xfrm>
            <a:off x="7274189" y="3773615"/>
            <a:ext cx="447505" cy="44750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a:latin typeface="+mj-lt"/>
              </a:rPr>
              <a:t>3</a:t>
            </a:r>
          </a:p>
        </p:txBody>
      </p:sp>
      <p:sp>
        <p:nvSpPr>
          <p:cNvPr id="62" name="12-TextBox">
            <a:extLst>
              <a:ext uri="{FF2B5EF4-FFF2-40B4-BE49-F238E27FC236}">
                <a16:creationId xmlns:a16="http://schemas.microsoft.com/office/drawing/2014/main" id="{D8B389E2-95CD-46C7-BAD0-7C6CCD2106B2}"/>
              </a:ext>
            </a:extLst>
          </p:cNvPr>
          <p:cNvSpPr txBox="1"/>
          <p:nvPr/>
        </p:nvSpPr>
        <p:spPr bwMode="auto">
          <a:xfrm>
            <a:off x="6160145" y="4392030"/>
            <a:ext cx="2676351" cy="340735"/>
          </a:xfrm>
          <a:prstGeom prst="rect">
            <a:avLst/>
          </a:prstGeom>
          <a:noFill/>
        </p:spPr>
        <p:txBody>
          <a:bodyPr wrap="none" lIns="90000" tIns="46800" rIns="90000" bIns="46800">
            <a:spAutoFit/>
          </a:bodyPr>
          <a:lstStyle/>
          <a:p>
            <a:pPr algn="ctr" eaLnBrk="1" fontAlgn="auto" hangingPunct="1">
              <a:spcBef>
                <a:spcPts val="0"/>
              </a:spcBef>
              <a:spcAft>
                <a:spcPts val="0"/>
              </a:spcAft>
              <a:defRPr/>
            </a:pPr>
            <a:r>
              <a:rPr lang="en-US" sz="1600" spc="30" dirty="0">
                <a:solidFill>
                  <a:schemeClr val="accent1"/>
                </a:solidFill>
                <a:latin typeface="Montserrat" pitchFamily="2" charset="0"/>
                <a:ea typeface="+mj-ea"/>
              </a:rPr>
              <a:t>Feedback / user testing</a:t>
            </a:r>
          </a:p>
        </p:txBody>
      </p:sp>
      <p:sp>
        <p:nvSpPr>
          <p:cNvPr id="63" name="13-TextBox">
            <a:extLst>
              <a:ext uri="{FF2B5EF4-FFF2-40B4-BE49-F238E27FC236}">
                <a16:creationId xmlns:a16="http://schemas.microsoft.com/office/drawing/2014/main" id="{27E2629E-7828-4EE9-8232-5B33D20789FC}"/>
              </a:ext>
            </a:extLst>
          </p:cNvPr>
          <p:cNvSpPr txBox="1">
            <a:spLocks noChangeArrowheads="1"/>
          </p:cNvSpPr>
          <p:nvPr/>
        </p:nvSpPr>
        <p:spPr bwMode="auto">
          <a:xfrm>
            <a:off x="6329890" y="4704233"/>
            <a:ext cx="2282825" cy="1605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defRPr>
                <a:solidFill>
                  <a:schemeClr val="tx1"/>
                </a:solidFill>
                <a:latin typeface="Poppins Light" panose="00000400000000000000" pitchFamily="2" charset="0"/>
              </a:defRPr>
            </a:lvl1pPr>
            <a:lvl2pPr marL="742950" indent="-285750">
              <a:defRPr>
                <a:solidFill>
                  <a:schemeClr val="tx1"/>
                </a:solidFill>
                <a:latin typeface="Poppins Light" panose="00000400000000000000" pitchFamily="2" charset="0"/>
              </a:defRPr>
            </a:lvl2pPr>
            <a:lvl3pPr marL="1143000" indent="-228600">
              <a:defRPr>
                <a:solidFill>
                  <a:schemeClr val="tx1"/>
                </a:solidFill>
                <a:latin typeface="Poppins Light" panose="00000400000000000000" pitchFamily="2" charset="0"/>
              </a:defRPr>
            </a:lvl3pPr>
            <a:lvl4pPr marL="1600200" indent="-228600">
              <a:defRPr>
                <a:solidFill>
                  <a:schemeClr val="tx1"/>
                </a:solidFill>
                <a:latin typeface="Poppins Light" panose="00000400000000000000" pitchFamily="2" charset="0"/>
              </a:defRPr>
            </a:lvl4pPr>
            <a:lvl5pPr marL="2057400" indent="-228600">
              <a:defRPr>
                <a:solidFill>
                  <a:schemeClr val="tx1"/>
                </a:solidFill>
                <a:latin typeface="Poppins Light" panose="00000400000000000000" pitchFamily="2" charset="0"/>
              </a:defRPr>
            </a:lvl5pPr>
            <a:lvl6pPr marL="2514600" indent="-228600" fontAlgn="base">
              <a:spcBef>
                <a:spcPct val="0"/>
              </a:spcBef>
              <a:spcAft>
                <a:spcPct val="0"/>
              </a:spcAft>
              <a:defRPr>
                <a:solidFill>
                  <a:schemeClr val="tx1"/>
                </a:solidFill>
                <a:latin typeface="Poppins Light" panose="00000400000000000000" pitchFamily="2" charset="0"/>
              </a:defRPr>
            </a:lvl6pPr>
            <a:lvl7pPr marL="2971800" indent="-228600" fontAlgn="base">
              <a:spcBef>
                <a:spcPct val="0"/>
              </a:spcBef>
              <a:spcAft>
                <a:spcPct val="0"/>
              </a:spcAft>
              <a:defRPr>
                <a:solidFill>
                  <a:schemeClr val="tx1"/>
                </a:solidFill>
                <a:latin typeface="Poppins Light" panose="00000400000000000000" pitchFamily="2" charset="0"/>
              </a:defRPr>
            </a:lvl7pPr>
            <a:lvl8pPr marL="3429000" indent="-228600" fontAlgn="base">
              <a:spcBef>
                <a:spcPct val="0"/>
              </a:spcBef>
              <a:spcAft>
                <a:spcPct val="0"/>
              </a:spcAft>
              <a:defRPr>
                <a:solidFill>
                  <a:schemeClr val="tx1"/>
                </a:solidFill>
                <a:latin typeface="Poppins Light" panose="00000400000000000000" pitchFamily="2" charset="0"/>
              </a:defRPr>
            </a:lvl8pPr>
            <a:lvl9pPr marL="3886200" indent="-228600" fontAlgn="base">
              <a:spcBef>
                <a:spcPct val="0"/>
              </a:spcBef>
              <a:spcAft>
                <a:spcPct val="0"/>
              </a:spcAft>
              <a:defRPr>
                <a:solidFill>
                  <a:schemeClr val="tx1"/>
                </a:solidFill>
                <a:latin typeface="Poppins Light" panose="00000400000000000000" pitchFamily="2" charset="0"/>
              </a:defRPr>
            </a:lvl9pPr>
          </a:lstStyle>
          <a:p>
            <a:pPr algn="ctr"/>
            <a:r>
              <a:rPr lang="en-AU" sz="1200" dirty="0">
                <a:latin typeface="Montserrat" pitchFamily="2" charset="0"/>
                <a:cs typeface="Times New Roman" panose="02020603050405020304" pitchFamily="18" charset="0"/>
              </a:rPr>
              <a:t>Send the toolkit to a handful of leaders who are your ‘change champions’ and send it to one or two more cynical leaders too for feedback and incorporate feedback</a:t>
            </a:r>
          </a:p>
          <a:p>
            <a:pPr algn="ctr" eaLnBrk="1" hangingPunct="1">
              <a:lnSpc>
                <a:spcPct val="130000"/>
              </a:lnSpc>
            </a:pPr>
            <a:endParaRPr lang="en-US" altLang="en-US" sz="1200" dirty="0">
              <a:latin typeface="Montserrat" pitchFamily="2" charset="0"/>
            </a:endParaRPr>
          </a:p>
        </p:txBody>
      </p:sp>
      <p:sp>
        <p:nvSpPr>
          <p:cNvPr id="66" name="14-Oval">
            <a:extLst>
              <a:ext uri="{FF2B5EF4-FFF2-40B4-BE49-F238E27FC236}">
                <a16:creationId xmlns:a16="http://schemas.microsoft.com/office/drawing/2014/main" id="{696AE64D-74D4-4B4C-8073-52028241E9D3}"/>
              </a:ext>
            </a:extLst>
          </p:cNvPr>
          <p:cNvSpPr/>
          <p:nvPr/>
        </p:nvSpPr>
        <p:spPr>
          <a:xfrm>
            <a:off x="10078075" y="3773615"/>
            <a:ext cx="447505" cy="44750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a:latin typeface="+mj-lt"/>
              </a:rPr>
              <a:t>4</a:t>
            </a:r>
          </a:p>
        </p:txBody>
      </p:sp>
      <p:sp>
        <p:nvSpPr>
          <p:cNvPr id="68" name="15-TextBox">
            <a:extLst>
              <a:ext uri="{FF2B5EF4-FFF2-40B4-BE49-F238E27FC236}">
                <a16:creationId xmlns:a16="http://schemas.microsoft.com/office/drawing/2014/main" id="{5937232F-3383-4E72-84B2-D4763D3BA86C}"/>
              </a:ext>
            </a:extLst>
          </p:cNvPr>
          <p:cNvSpPr txBox="1"/>
          <p:nvPr/>
        </p:nvSpPr>
        <p:spPr bwMode="auto">
          <a:xfrm>
            <a:off x="9293284" y="4392030"/>
            <a:ext cx="2017838" cy="340735"/>
          </a:xfrm>
          <a:prstGeom prst="rect">
            <a:avLst/>
          </a:prstGeom>
          <a:noFill/>
        </p:spPr>
        <p:txBody>
          <a:bodyPr wrap="none" lIns="90000" tIns="46800" rIns="90000" bIns="46800">
            <a:spAutoFit/>
          </a:bodyPr>
          <a:lstStyle/>
          <a:p>
            <a:pPr algn="ctr" eaLnBrk="1" fontAlgn="auto" hangingPunct="1">
              <a:spcBef>
                <a:spcPts val="0"/>
              </a:spcBef>
              <a:spcAft>
                <a:spcPts val="0"/>
              </a:spcAft>
              <a:defRPr/>
            </a:pPr>
            <a:r>
              <a:rPr lang="en-US" sz="1600" spc="30" dirty="0">
                <a:solidFill>
                  <a:schemeClr val="accent1"/>
                </a:solidFill>
                <a:latin typeface="Montserrat" pitchFamily="2" charset="0"/>
                <a:ea typeface="+mj-ea"/>
              </a:rPr>
              <a:t>Rollout approach</a:t>
            </a:r>
          </a:p>
        </p:txBody>
      </p:sp>
      <p:sp>
        <p:nvSpPr>
          <p:cNvPr id="69" name="16-TextBox">
            <a:extLst>
              <a:ext uri="{FF2B5EF4-FFF2-40B4-BE49-F238E27FC236}">
                <a16:creationId xmlns:a16="http://schemas.microsoft.com/office/drawing/2014/main" id="{1C9BCB5D-794C-41E4-843A-DA4CE5BE2A1E}"/>
              </a:ext>
            </a:extLst>
          </p:cNvPr>
          <p:cNvSpPr txBox="1">
            <a:spLocks noChangeArrowheads="1"/>
          </p:cNvSpPr>
          <p:nvPr/>
        </p:nvSpPr>
        <p:spPr bwMode="auto">
          <a:xfrm>
            <a:off x="8942808" y="4704233"/>
            <a:ext cx="3085209" cy="1941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defRPr>
                <a:solidFill>
                  <a:schemeClr val="tx1"/>
                </a:solidFill>
                <a:latin typeface="Poppins Light" panose="00000400000000000000" pitchFamily="2" charset="0"/>
              </a:defRPr>
            </a:lvl1pPr>
            <a:lvl2pPr marL="742950" indent="-285750">
              <a:defRPr>
                <a:solidFill>
                  <a:schemeClr val="tx1"/>
                </a:solidFill>
                <a:latin typeface="Poppins Light" panose="00000400000000000000" pitchFamily="2" charset="0"/>
              </a:defRPr>
            </a:lvl2pPr>
            <a:lvl3pPr marL="1143000" indent="-228600">
              <a:defRPr>
                <a:solidFill>
                  <a:schemeClr val="tx1"/>
                </a:solidFill>
                <a:latin typeface="Poppins Light" panose="00000400000000000000" pitchFamily="2" charset="0"/>
              </a:defRPr>
            </a:lvl3pPr>
            <a:lvl4pPr marL="1600200" indent="-228600">
              <a:defRPr>
                <a:solidFill>
                  <a:schemeClr val="tx1"/>
                </a:solidFill>
                <a:latin typeface="Poppins Light" panose="00000400000000000000" pitchFamily="2" charset="0"/>
              </a:defRPr>
            </a:lvl4pPr>
            <a:lvl5pPr marL="2057400" indent="-228600">
              <a:defRPr>
                <a:solidFill>
                  <a:schemeClr val="tx1"/>
                </a:solidFill>
                <a:latin typeface="Poppins Light" panose="00000400000000000000" pitchFamily="2" charset="0"/>
              </a:defRPr>
            </a:lvl5pPr>
            <a:lvl6pPr marL="2514600" indent="-228600" fontAlgn="base">
              <a:spcBef>
                <a:spcPct val="0"/>
              </a:spcBef>
              <a:spcAft>
                <a:spcPct val="0"/>
              </a:spcAft>
              <a:defRPr>
                <a:solidFill>
                  <a:schemeClr val="tx1"/>
                </a:solidFill>
                <a:latin typeface="Poppins Light" panose="00000400000000000000" pitchFamily="2" charset="0"/>
              </a:defRPr>
            </a:lvl6pPr>
            <a:lvl7pPr marL="2971800" indent="-228600" fontAlgn="base">
              <a:spcBef>
                <a:spcPct val="0"/>
              </a:spcBef>
              <a:spcAft>
                <a:spcPct val="0"/>
              </a:spcAft>
              <a:defRPr>
                <a:solidFill>
                  <a:schemeClr val="tx1"/>
                </a:solidFill>
                <a:latin typeface="Poppins Light" panose="00000400000000000000" pitchFamily="2" charset="0"/>
              </a:defRPr>
            </a:lvl7pPr>
            <a:lvl8pPr marL="3429000" indent="-228600" fontAlgn="base">
              <a:spcBef>
                <a:spcPct val="0"/>
              </a:spcBef>
              <a:spcAft>
                <a:spcPct val="0"/>
              </a:spcAft>
              <a:defRPr>
                <a:solidFill>
                  <a:schemeClr val="tx1"/>
                </a:solidFill>
                <a:latin typeface="Poppins Light" panose="00000400000000000000" pitchFamily="2" charset="0"/>
              </a:defRPr>
            </a:lvl8pPr>
            <a:lvl9pPr marL="3886200" indent="-228600" fontAlgn="base">
              <a:spcBef>
                <a:spcPct val="0"/>
              </a:spcBef>
              <a:spcAft>
                <a:spcPct val="0"/>
              </a:spcAft>
              <a:defRPr>
                <a:solidFill>
                  <a:schemeClr val="tx1"/>
                </a:solidFill>
                <a:latin typeface="Poppins Light" panose="00000400000000000000" pitchFamily="2" charset="0"/>
              </a:defRPr>
            </a:lvl9pPr>
          </a:lstStyle>
          <a:p>
            <a:pPr lvl="0" algn="ctr"/>
            <a:r>
              <a:rPr lang="en-AU" sz="1200" dirty="0">
                <a:effectLst/>
                <a:latin typeface="Montserrat" pitchFamily="2" charset="0"/>
                <a:ea typeface="Calibri" panose="020F0502020204030204" pitchFamily="34" charset="0"/>
                <a:cs typeface="Times New Roman" panose="02020603050405020304" pitchFamily="18" charset="0"/>
              </a:rPr>
              <a:t>Rollout to all leaders through the channels they use (meet them where they are comms approach). But load it onto the channels they don’t use and then provide a link through the channels they do. E.g. If they don’t use your intranet but use email, load it onto the intranet and then email them the link and the summary of the toolkit and benefits to them</a:t>
            </a:r>
          </a:p>
        </p:txBody>
      </p:sp>
      <p:sp>
        <p:nvSpPr>
          <p:cNvPr id="18" name="18-Rectangle">
            <a:extLst>
              <a:ext uri="{FF2B5EF4-FFF2-40B4-BE49-F238E27FC236}">
                <a16:creationId xmlns:a16="http://schemas.microsoft.com/office/drawing/2014/main" id="{D675FE3D-E9E3-0506-E1DA-953D1D287742}"/>
              </a:ext>
            </a:extLst>
          </p:cNvPr>
          <p:cNvSpPr/>
          <p:nvPr/>
        </p:nvSpPr>
        <p:spPr>
          <a:xfrm flipH="1">
            <a:off x="166773" y="332025"/>
            <a:ext cx="7358402" cy="525401"/>
          </a:xfrm>
          <a:prstGeom prst="rect">
            <a:avLst/>
          </a:prstGeom>
        </p:spPr>
        <p:txBody>
          <a:bodyPr wrap="none" lIns="90000" tIns="46800" rIns="90000" bIns="46800">
            <a:spAutoFit/>
          </a:bodyPr>
          <a:lstStyle/>
          <a:p>
            <a:r>
              <a:rPr lang="en-US" altLang="zh-CN" sz="2800" b="1" dirty="0">
                <a:solidFill>
                  <a:schemeClr val="accent1"/>
                </a:solidFill>
                <a:latin typeface="Montserrat" pitchFamily="2" charset="0"/>
                <a:ea typeface="+mj-ea"/>
                <a:cs typeface="+mn-ea"/>
                <a:sym typeface="+mn-lt"/>
              </a:rPr>
              <a:t>STEPS TO FOLLOW FOR THIS TOOLKIT</a:t>
            </a:r>
            <a:endParaRPr lang="zh-CN" altLang="en-US" sz="2800" dirty="0">
              <a:solidFill>
                <a:schemeClr val="accent1"/>
              </a:solidFill>
              <a:latin typeface="Montserrat" pitchFamily="2" charset="0"/>
              <a:ea typeface="+mj-ea"/>
              <a:cs typeface="+mn-ea"/>
              <a:sym typeface="+mn-lt"/>
            </a:endParaRPr>
          </a:p>
        </p:txBody>
      </p:sp>
      <p:sp>
        <p:nvSpPr>
          <p:cNvPr id="19" name="19-Rectangle">
            <a:extLst>
              <a:ext uri="{FF2B5EF4-FFF2-40B4-BE49-F238E27FC236}">
                <a16:creationId xmlns:a16="http://schemas.microsoft.com/office/drawing/2014/main" id="{A972145D-7A9D-9FC9-027F-72C6D00EE9F0}"/>
              </a:ext>
            </a:extLst>
          </p:cNvPr>
          <p:cNvSpPr/>
          <p:nvPr/>
        </p:nvSpPr>
        <p:spPr>
          <a:xfrm flipH="1">
            <a:off x="166774" y="865506"/>
            <a:ext cx="5652807" cy="340735"/>
          </a:xfrm>
          <a:prstGeom prst="rect">
            <a:avLst/>
          </a:prstGeom>
        </p:spPr>
        <p:txBody>
          <a:bodyPr wrap="none" lIns="90000" tIns="46800" rIns="90000" bIns="46800">
            <a:spAutoFit/>
          </a:bodyPr>
          <a:lstStyle/>
          <a:p>
            <a:r>
              <a:rPr lang="en-US" altLang="zh-CN" sz="1600" b="1" dirty="0">
                <a:solidFill>
                  <a:schemeClr val="accent1"/>
                </a:solidFill>
                <a:latin typeface="Montserrat" pitchFamily="2" charset="0"/>
                <a:cs typeface="+mn-ea"/>
                <a:sym typeface="+mn-lt"/>
              </a:rPr>
              <a:t>These are my hints and tips – I’d love to hear yours!</a:t>
            </a:r>
            <a:endParaRPr lang="en-US" altLang="zh-CN" sz="1600" dirty="0">
              <a:solidFill>
                <a:schemeClr val="accent1"/>
              </a:solidFill>
              <a:latin typeface="Montserrat" pitchFamily="2" charset="0"/>
              <a:cs typeface="+mn-ea"/>
              <a:sym typeface="+mn-lt"/>
            </a:endParaRPr>
          </a:p>
        </p:txBody>
      </p:sp>
      <p:sp>
        <p:nvSpPr>
          <p:cNvPr id="29" name="Freeform 60">
            <a:extLst>
              <a:ext uri="{FF2B5EF4-FFF2-40B4-BE49-F238E27FC236}">
                <a16:creationId xmlns:a16="http://schemas.microsoft.com/office/drawing/2014/main" id="{70CF7DB7-9D3D-C646-B850-802F15E15DD0}"/>
              </a:ext>
            </a:extLst>
          </p:cNvPr>
          <p:cNvSpPr>
            <a:spLocks noEditPoints="1"/>
          </p:cNvSpPr>
          <p:nvPr/>
        </p:nvSpPr>
        <p:spPr bwMode="auto">
          <a:xfrm>
            <a:off x="10848341" y="327472"/>
            <a:ext cx="1097280" cy="891542"/>
          </a:xfrm>
          <a:custGeom>
            <a:avLst/>
            <a:gdLst/>
            <a:ahLst/>
            <a:cxnLst>
              <a:cxn ang="0">
                <a:pos x="50" y="19"/>
              </a:cxn>
              <a:cxn ang="0">
                <a:pos x="25" y="37"/>
              </a:cxn>
              <a:cxn ang="0">
                <a:pos x="19" y="36"/>
              </a:cxn>
              <a:cxn ang="0">
                <a:pos x="9" y="41"/>
              </a:cxn>
              <a:cxn ang="0">
                <a:pos x="6" y="42"/>
              </a:cxn>
              <a:cxn ang="0">
                <a:pos x="6" y="42"/>
              </a:cxn>
              <a:cxn ang="0">
                <a:pos x="4" y="41"/>
              </a:cxn>
              <a:cxn ang="0">
                <a:pos x="5" y="39"/>
              </a:cxn>
              <a:cxn ang="0">
                <a:pos x="9" y="33"/>
              </a:cxn>
              <a:cxn ang="0">
                <a:pos x="0" y="19"/>
              </a:cxn>
              <a:cxn ang="0">
                <a:pos x="25" y="0"/>
              </a:cxn>
              <a:cxn ang="0">
                <a:pos x="50" y="19"/>
              </a:cxn>
              <a:cxn ang="0">
                <a:pos x="4" y="19"/>
              </a:cxn>
              <a:cxn ang="0">
                <a:pos x="12" y="29"/>
              </a:cxn>
              <a:cxn ang="0">
                <a:pos x="15" y="31"/>
              </a:cxn>
              <a:cxn ang="0">
                <a:pos x="14" y="34"/>
              </a:cxn>
              <a:cxn ang="0">
                <a:pos x="16" y="33"/>
              </a:cxn>
              <a:cxn ang="0">
                <a:pos x="18" y="32"/>
              </a:cxn>
              <a:cxn ang="0">
                <a:pos x="19" y="32"/>
              </a:cxn>
              <a:cxn ang="0">
                <a:pos x="25" y="32"/>
              </a:cxn>
              <a:cxn ang="0">
                <a:pos x="45" y="19"/>
              </a:cxn>
              <a:cxn ang="0">
                <a:pos x="25" y="5"/>
              </a:cxn>
              <a:cxn ang="0">
                <a:pos x="4" y="19"/>
              </a:cxn>
              <a:cxn ang="0">
                <a:pos x="58" y="48"/>
              </a:cxn>
              <a:cxn ang="0">
                <a:pos x="59" y="50"/>
              </a:cxn>
              <a:cxn ang="0">
                <a:pos x="58" y="51"/>
              </a:cxn>
              <a:cxn ang="0">
                <a:pos x="55" y="50"/>
              </a:cxn>
              <a:cxn ang="0">
                <a:pos x="45" y="46"/>
              </a:cxn>
              <a:cxn ang="0">
                <a:pos x="39" y="46"/>
              </a:cxn>
              <a:cxn ang="0">
                <a:pos x="22" y="41"/>
              </a:cxn>
              <a:cxn ang="0">
                <a:pos x="25" y="42"/>
              </a:cxn>
              <a:cxn ang="0">
                <a:pos x="45" y="35"/>
              </a:cxn>
              <a:cxn ang="0">
                <a:pos x="55" y="19"/>
              </a:cxn>
              <a:cxn ang="0">
                <a:pos x="54" y="13"/>
              </a:cxn>
              <a:cxn ang="0">
                <a:pos x="64" y="28"/>
              </a:cxn>
              <a:cxn ang="0">
                <a:pos x="54" y="42"/>
              </a:cxn>
              <a:cxn ang="0">
                <a:pos x="58" y="48"/>
              </a:cxn>
            </a:cxnLst>
            <a:rect l="0" t="0" r="r" b="b"/>
            <a:pathLst>
              <a:path w="64" h="51">
                <a:moveTo>
                  <a:pt x="50" y="19"/>
                </a:moveTo>
                <a:cubicBezTo>
                  <a:pt x="50" y="29"/>
                  <a:pt x="39" y="37"/>
                  <a:pt x="25" y="37"/>
                </a:cubicBezTo>
                <a:cubicBezTo>
                  <a:pt x="23" y="37"/>
                  <a:pt x="21" y="37"/>
                  <a:pt x="19" y="36"/>
                </a:cubicBezTo>
                <a:cubicBezTo>
                  <a:pt x="16" y="39"/>
                  <a:pt x="12" y="40"/>
                  <a:pt x="9" y="41"/>
                </a:cubicBezTo>
                <a:cubicBezTo>
                  <a:pt x="8" y="41"/>
                  <a:pt x="7" y="41"/>
                  <a:pt x="6" y="42"/>
                </a:cubicBezTo>
                <a:cubicBezTo>
                  <a:pt x="6" y="42"/>
                  <a:pt x="6" y="42"/>
                  <a:pt x="6" y="42"/>
                </a:cubicBezTo>
                <a:cubicBezTo>
                  <a:pt x="5" y="42"/>
                  <a:pt x="4" y="41"/>
                  <a:pt x="4" y="41"/>
                </a:cubicBezTo>
                <a:cubicBezTo>
                  <a:pt x="4" y="40"/>
                  <a:pt x="5" y="39"/>
                  <a:pt x="5" y="39"/>
                </a:cubicBezTo>
                <a:cubicBezTo>
                  <a:pt x="6" y="37"/>
                  <a:pt x="8" y="36"/>
                  <a:pt x="9" y="33"/>
                </a:cubicBezTo>
                <a:cubicBezTo>
                  <a:pt x="3" y="30"/>
                  <a:pt x="0" y="25"/>
                  <a:pt x="0" y="19"/>
                </a:cubicBezTo>
                <a:cubicBezTo>
                  <a:pt x="0" y="9"/>
                  <a:pt x="11" y="0"/>
                  <a:pt x="25" y="0"/>
                </a:cubicBezTo>
                <a:cubicBezTo>
                  <a:pt x="39" y="0"/>
                  <a:pt x="50" y="9"/>
                  <a:pt x="50" y="19"/>
                </a:cubicBezTo>
                <a:close/>
                <a:moveTo>
                  <a:pt x="4" y="19"/>
                </a:moveTo>
                <a:cubicBezTo>
                  <a:pt x="4" y="23"/>
                  <a:pt x="7" y="26"/>
                  <a:pt x="12" y="29"/>
                </a:cubicBezTo>
                <a:cubicBezTo>
                  <a:pt x="15" y="31"/>
                  <a:pt x="15" y="31"/>
                  <a:pt x="15" y="31"/>
                </a:cubicBezTo>
                <a:cubicBezTo>
                  <a:pt x="14" y="34"/>
                  <a:pt x="14" y="34"/>
                  <a:pt x="14" y="34"/>
                </a:cubicBezTo>
                <a:cubicBezTo>
                  <a:pt x="15" y="34"/>
                  <a:pt x="15" y="33"/>
                  <a:pt x="16" y="33"/>
                </a:cubicBezTo>
                <a:cubicBezTo>
                  <a:pt x="18" y="32"/>
                  <a:pt x="18" y="32"/>
                  <a:pt x="18" y="32"/>
                </a:cubicBezTo>
                <a:cubicBezTo>
                  <a:pt x="19" y="32"/>
                  <a:pt x="19" y="32"/>
                  <a:pt x="19" y="32"/>
                </a:cubicBezTo>
                <a:cubicBezTo>
                  <a:pt x="21" y="32"/>
                  <a:pt x="23" y="32"/>
                  <a:pt x="25" y="32"/>
                </a:cubicBezTo>
                <a:cubicBezTo>
                  <a:pt x="36" y="32"/>
                  <a:pt x="45" y="26"/>
                  <a:pt x="45" y="19"/>
                </a:cubicBezTo>
                <a:cubicBezTo>
                  <a:pt x="45" y="11"/>
                  <a:pt x="36" y="5"/>
                  <a:pt x="25" y="5"/>
                </a:cubicBezTo>
                <a:cubicBezTo>
                  <a:pt x="14" y="5"/>
                  <a:pt x="4" y="11"/>
                  <a:pt x="4" y="19"/>
                </a:cubicBezTo>
                <a:close/>
                <a:moveTo>
                  <a:pt x="58" y="48"/>
                </a:moveTo>
                <a:cubicBezTo>
                  <a:pt x="59" y="49"/>
                  <a:pt x="59" y="49"/>
                  <a:pt x="59" y="50"/>
                </a:cubicBezTo>
                <a:cubicBezTo>
                  <a:pt x="59" y="50"/>
                  <a:pt x="58" y="51"/>
                  <a:pt x="58" y="51"/>
                </a:cubicBezTo>
                <a:cubicBezTo>
                  <a:pt x="57" y="51"/>
                  <a:pt x="56" y="50"/>
                  <a:pt x="55" y="50"/>
                </a:cubicBezTo>
                <a:cubicBezTo>
                  <a:pt x="51" y="49"/>
                  <a:pt x="48" y="48"/>
                  <a:pt x="45" y="46"/>
                </a:cubicBezTo>
                <a:cubicBezTo>
                  <a:pt x="43" y="46"/>
                  <a:pt x="41" y="46"/>
                  <a:pt x="39" y="46"/>
                </a:cubicBezTo>
                <a:cubicBezTo>
                  <a:pt x="32" y="46"/>
                  <a:pt x="26" y="44"/>
                  <a:pt x="22" y="41"/>
                </a:cubicBezTo>
                <a:cubicBezTo>
                  <a:pt x="23" y="42"/>
                  <a:pt x="24" y="42"/>
                  <a:pt x="25" y="42"/>
                </a:cubicBezTo>
                <a:cubicBezTo>
                  <a:pt x="33" y="42"/>
                  <a:pt x="40" y="39"/>
                  <a:pt x="45" y="35"/>
                </a:cubicBezTo>
                <a:cubicBezTo>
                  <a:pt x="51" y="31"/>
                  <a:pt x="55" y="25"/>
                  <a:pt x="55" y="19"/>
                </a:cubicBezTo>
                <a:cubicBezTo>
                  <a:pt x="55" y="17"/>
                  <a:pt x="54" y="15"/>
                  <a:pt x="54" y="13"/>
                </a:cubicBezTo>
                <a:cubicBezTo>
                  <a:pt x="60" y="17"/>
                  <a:pt x="64" y="22"/>
                  <a:pt x="64" y="28"/>
                </a:cubicBezTo>
                <a:cubicBezTo>
                  <a:pt x="64" y="34"/>
                  <a:pt x="60" y="39"/>
                  <a:pt x="54" y="42"/>
                </a:cubicBezTo>
                <a:cubicBezTo>
                  <a:pt x="55" y="45"/>
                  <a:pt x="57" y="47"/>
                  <a:pt x="58" y="4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cs typeface="+mn-ea"/>
              <a:sym typeface="+mn-lt"/>
            </a:endParaRPr>
          </a:p>
        </p:txBody>
      </p:sp>
      <p:pic>
        <p:nvPicPr>
          <p:cNvPr id="3" name="Picture 2" descr="A red square with white text&#10;&#10;AI-generated content may be incorrect.">
            <a:extLst>
              <a:ext uri="{FF2B5EF4-FFF2-40B4-BE49-F238E27FC236}">
                <a16:creationId xmlns:a16="http://schemas.microsoft.com/office/drawing/2014/main" id="{0D6661B9-ECE4-A9D2-A2BD-CE84E00C027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51764" y="0"/>
            <a:ext cx="1540235" cy="1540235"/>
          </a:xfrm>
          <a:prstGeom prst="rect">
            <a:avLst/>
          </a:prstGeom>
        </p:spPr>
      </p:pic>
    </p:spTree>
    <p:extLst>
      <p:ext uri="{BB962C8B-B14F-4D97-AF65-F5344CB8AC3E}">
        <p14:creationId xmlns:p14="http://schemas.microsoft.com/office/powerpoint/2010/main" val="3757067969"/>
      </p:ext>
    </p:extLst>
  </p:cSld>
  <p:clrMapOvr>
    <a:masterClrMapping/>
  </p:clrMapOvr>
</p:sld>
</file>

<file path=ppt/theme/theme1.xml><?xml version="1.0" encoding="utf-8"?>
<a:theme xmlns:a="http://schemas.openxmlformats.org/drawingml/2006/main" name="Office Theme">
  <a:themeElements>
    <a:clrScheme name="Custom 43">
      <a:dk1>
        <a:sysClr val="windowText" lastClr="000000"/>
      </a:dk1>
      <a:lt1>
        <a:sysClr val="window" lastClr="FFFFFF"/>
      </a:lt1>
      <a:dk2>
        <a:srgbClr val="0E2841"/>
      </a:dk2>
      <a:lt2>
        <a:srgbClr val="E8E8E8"/>
      </a:lt2>
      <a:accent1>
        <a:srgbClr val="B70000"/>
      </a:accent1>
      <a:accent2>
        <a:srgbClr val="850B05"/>
      </a:accent2>
      <a:accent3>
        <a:srgbClr val="B70000"/>
      </a:accent3>
      <a:accent4>
        <a:srgbClr val="850B05"/>
      </a:accent4>
      <a:accent5>
        <a:srgbClr val="B70000"/>
      </a:accent5>
      <a:accent6>
        <a:srgbClr val="850B05"/>
      </a:accent6>
      <a:hlink>
        <a:srgbClr val="467886"/>
      </a:hlink>
      <a:folHlink>
        <a:srgbClr val="96607D"/>
      </a:folHlink>
    </a:clrScheme>
    <a:fontScheme name="E-Oswald">
      <a:majorFont>
        <a:latin typeface="Oswald"/>
        <a:ea typeface="等线 Light"/>
        <a:cs typeface=""/>
      </a:majorFont>
      <a:minorFont>
        <a:latin typeface="Calibri"/>
        <a:ea typeface="等线"/>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456</TotalTime>
  <Words>489</Words>
  <Application>Microsoft Office PowerPoint</Application>
  <PresentationFormat>Widescreen</PresentationFormat>
  <Paragraphs>42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Aptos</vt:lpstr>
      <vt:lpstr>Arial</vt:lpstr>
      <vt:lpstr>Calibri</vt:lpstr>
      <vt:lpstr>Montserrat</vt:lpstr>
      <vt:lpstr>Oswald</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kingfs</dc:creator>
  <cp:lastModifiedBy>Kimberley Tunbridge</cp:lastModifiedBy>
  <cp:revision>22</cp:revision>
  <dcterms:created xsi:type="dcterms:W3CDTF">2024-06-13T15:49:13Z</dcterms:created>
  <dcterms:modified xsi:type="dcterms:W3CDTF">2025-03-06T07:46:12Z</dcterms:modified>
</cp:coreProperties>
</file>