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282C"/>
    <a:srgbClr val="CE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2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491A-8038-3CF2-ECA3-D4212C8AF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BD073-88C3-94A5-B96B-F7D74FE09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67161-2A48-E513-1881-3910996D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AF40-1458-4D61-AAD4-48EB690F41CF}" type="datetimeFigureOut">
              <a:rPr lang="en-AU" smtClean="0"/>
              <a:t>25/02/2025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61DD-BFB7-02F2-A82D-2A5B9378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5B303-7F91-9929-20D5-B7E3EF33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1A3-8D88-44CD-B0DD-EB93F1E278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988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10D9-2118-A731-B5AC-3D3B139A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1A0A8-A426-0C40-AA14-A03D2C653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2097D-EAC7-15E2-7DF6-DEC1147E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AF40-1458-4D61-AAD4-48EB690F41CF}" type="datetimeFigureOut">
              <a:rPr lang="en-AU" smtClean="0"/>
              <a:t>25/02/2025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A3AD7-AAA4-94FD-F8C4-B3D850D4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7B9DB-6E40-BCA8-85D9-63593936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1A3-8D88-44CD-B0DD-EB93F1E278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1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068F7-EED9-B204-C299-6441A8DEA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FD577-88F7-77FB-D4DD-0D9048067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94DF4-222E-167A-761C-7DE58D88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AF40-1458-4D61-AAD4-48EB690F41CF}" type="datetimeFigureOut">
              <a:rPr lang="en-AU" smtClean="0"/>
              <a:t>25/02/2025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1EDFE-BC5E-1B72-2C9D-355A5B88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BDB3B-05D4-9782-FB24-41D63FE8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1A3-8D88-44CD-B0DD-EB93F1E278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928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6C7F-488F-A4B7-07F4-858A6493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A96E9-EA35-32AF-041B-84E7BC4F0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27D50-0512-A092-41E1-29031FCA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AF40-1458-4D61-AAD4-48EB690F41CF}" type="datetimeFigureOut">
              <a:rPr lang="en-AU" smtClean="0"/>
              <a:t>25/02/2025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405E7-8F6D-DA27-3BC7-A83118AB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27FFA-1BC1-1CB0-CBA8-A6281424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1A3-8D88-44CD-B0DD-EB93F1E278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41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6DBE5-EC6A-F841-7A91-16DB72D8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2619B-0FBA-D541-D90C-989A6727B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E2BEB-D49E-AE39-6741-32C4BE87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AF40-1458-4D61-AAD4-48EB690F41CF}" type="datetimeFigureOut">
              <a:rPr lang="en-AU" smtClean="0"/>
              <a:t>25/02/2025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B0B5A-4E0C-D761-7A78-EB8E2C5F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A7169-A559-44B9-2F62-2A2579A6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1A3-8D88-44CD-B0DD-EB93F1E278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60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AB9B-F9AE-45DB-C941-ED303F4C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9FC89-B9DF-061C-0CE6-174BB86A7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994AC-49B1-A696-E7A3-1233AC1BF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4CACD-D7FE-020B-010C-6A57179C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AF40-1458-4D61-AAD4-48EB690F41CF}" type="datetimeFigureOut">
              <a:rPr lang="en-AU" smtClean="0"/>
              <a:t>25/02/2025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A648C-8435-A261-5E62-A0BF3290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A6EDD-B8A1-09CE-CB85-2249E85B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1A3-8D88-44CD-B0DD-EB93F1E278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1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6EB74-23A7-0AAA-8CF2-47C3A7D5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994BB-14ED-6C18-9E79-532EA953E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20746-1E5B-8529-D94C-D6A149EAE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0058E-7DD3-FB9F-2814-4F29809F5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FA480-D288-4D0D-E17F-46FA057CA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022EC-69E0-29BD-C6DD-6E14A6AD6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AF40-1458-4D61-AAD4-48EB690F41CF}" type="datetimeFigureOut">
              <a:rPr lang="en-AU" smtClean="0"/>
              <a:t>25/02/2025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E8EE5-C256-7827-6300-4E362756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3B116-706B-83CA-C43F-0B65E70E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1A3-8D88-44CD-B0DD-EB93F1E278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248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E3A1-CF2B-A9C0-E0B8-D12BC88F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CBA64-F10B-750B-D1ED-5BF75E9D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AF40-1458-4D61-AAD4-48EB690F41CF}" type="datetimeFigureOut">
              <a:rPr lang="en-AU" smtClean="0"/>
              <a:t>25/02/2025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8F183-1732-57CD-12B7-9C908303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671AA-1E1A-8042-D4D8-D15EAB38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1A3-8D88-44CD-B0DD-EB93F1E278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60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4839F-634C-AFDA-A4E0-CAA60F34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AF40-1458-4D61-AAD4-48EB690F41CF}" type="datetimeFigureOut">
              <a:rPr lang="en-AU" smtClean="0"/>
              <a:t>25/02/2025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A8A10-B6A6-D7D2-CE8E-293887A8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3FB07-A1AF-F2CD-DEBF-2F954F9F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1A3-8D88-44CD-B0DD-EB93F1E278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7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1399-41CA-1576-8E4C-8CCBB684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15E98-BB57-2900-A0FA-612C52548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0992B-0614-8945-9F8B-32324DA42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1B957-682B-3A72-69C8-FDF7EC34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AF40-1458-4D61-AAD4-48EB690F41CF}" type="datetimeFigureOut">
              <a:rPr lang="en-AU" smtClean="0"/>
              <a:t>25/02/2025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2C825-457B-9128-F120-526499E7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348C9-0DF2-B183-CF39-360C5927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1A3-8D88-44CD-B0DD-EB93F1E278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35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D3A5-0DCD-F6CE-93AA-BC0E30BD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0293B-4590-2C64-63F6-BE3727B81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DCDCD-7369-8155-AF70-0D46F7E97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1DFAD-3208-5AF6-04E0-E1CC204E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AF40-1458-4D61-AAD4-48EB690F41CF}" type="datetimeFigureOut">
              <a:rPr lang="en-AU" smtClean="0"/>
              <a:t>25/02/2025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73D52-BE02-65C5-1EB3-DB0B3308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C8559-41B3-C566-CCEA-B971A589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1A3-8D88-44CD-B0DD-EB93F1E278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14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A38B2-BAE2-1C0E-E648-23584FBC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30A55-FC50-B471-36E3-6F79CE9C7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195B8-9737-8B03-2DA1-027E726A2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F3AF40-1458-4D61-AAD4-48EB690F41CF}" type="datetimeFigureOut">
              <a:rPr lang="en-AU" smtClean="0"/>
              <a:t>25/02/2025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669AF-8F7C-685C-B610-ED638D80F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19DD-ACBF-F68A-DDD1-6E3A6991C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CF81A3-8D88-44CD-B0DD-EB93F1E278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64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red hair waving her hand&#10;&#10;AI-generated content may be incorrect.">
            <a:extLst>
              <a:ext uri="{FF2B5EF4-FFF2-40B4-BE49-F238E27FC236}">
                <a16:creationId xmlns:a16="http://schemas.microsoft.com/office/drawing/2014/main" id="{609C9E38-CAE9-A749-C8B6-A69EFC45B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14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5D843B-3659-A2D9-62D8-6ACCA48633BB}"/>
              </a:ext>
            </a:extLst>
          </p:cNvPr>
          <p:cNvSpPr/>
          <p:nvPr/>
        </p:nvSpPr>
        <p:spPr>
          <a:xfrm>
            <a:off x="9634118" y="0"/>
            <a:ext cx="2557882" cy="6858000"/>
          </a:xfrm>
          <a:prstGeom prst="rect">
            <a:avLst/>
          </a:prstGeom>
          <a:solidFill>
            <a:srgbClr val="B028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A white background with red text&#10;&#10;AI-generated content may be incorrect.">
            <a:extLst>
              <a:ext uri="{FF2B5EF4-FFF2-40B4-BE49-F238E27FC236}">
                <a16:creationId xmlns:a16="http://schemas.microsoft.com/office/drawing/2014/main" id="{539969F6-A850-8877-501A-AE3C65D6D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035" y="4691482"/>
            <a:ext cx="1908048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46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Kimberley Tunbridge</dc:creator>
  <cp:lastModifiedBy>Kimberley Tunbridge</cp:lastModifiedBy>
  <cp:revision>1</cp:revision>
  <dcterms:created xsi:type="dcterms:W3CDTF">2025-02-25T03:59:38Z</dcterms:created>
  <dcterms:modified xsi:type="dcterms:W3CDTF">2025-02-25T04:01:24Z</dcterms:modified>
</cp:coreProperties>
</file>